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4" r:id="rId2"/>
    <p:sldId id="258" r:id="rId3"/>
    <p:sldId id="477" r:id="rId4"/>
    <p:sldId id="524" r:id="rId5"/>
    <p:sldId id="417" r:id="rId6"/>
    <p:sldId id="478" r:id="rId7"/>
    <p:sldId id="479" r:id="rId8"/>
    <p:sldId id="480" r:id="rId9"/>
    <p:sldId id="481" r:id="rId10"/>
    <p:sldId id="482" r:id="rId11"/>
    <p:sldId id="485" r:id="rId12"/>
    <p:sldId id="484" r:id="rId13"/>
    <p:sldId id="483" r:id="rId14"/>
    <p:sldId id="486" r:id="rId15"/>
    <p:sldId id="487" r:id="rId16"/>
    <p:sldId id="529" r:id="rId17"/>
    <p:sldId id="532" r:id="rId18"/>
    <p:sldId id="528" r:id="rId19"/>
    <p:sldId id="530" r:id="rId20"/>
    <p:sldId id="531" r:id="rId21"/>
    <p:sldId id="488" r:id="rId22"/>
    <p:sldId id="489" r:id="rId23"/>
    <p:sldId id="490" r:id="rId24"/>
    <p:sldId id="491" r:id="rId25"/>
    <p:sldId id="492" r:id="rId26"/>
    <p:sldId id="493" r:id="rId27"/>
    <p:sldId id="494" r:id="rId28"/>
    <p:sldId id="496" r:id="rId29"/>
    <p:sldId id="495" r:id="rId30"/>
    <p:sldId id="497" r:id="rId31"/>
    <p:sldId id="498" r:id="rId32"/>
    <p:sldId id="499" r:id="rId33"/>
    <p:sldId id="500" r:id="rId34"/>
    <p:sldId id="501" r:id="rId35"/>
    <p:sldId id="503" r:id="rId36"/>
    <p:sldId id="505" r:id="rId37"/>
    <p:sldId id="506" r:id="rId38"/>
    <p:sldId id="507" r:id="rId39"/>
    <p:sldId id="504" r:id="rId40"/>
    <p:sldId id="508" r:id="rId41"/>
    <p:sldId id="509" r:id="rId42"/>
    <p:sldId id="513" r:id="rId43"/>
    <p:sldId id="510" r:id="rId44"/>
    <p:sldId id="511" r:id="rId45"/>
    <p:sldId id="512" r:id="rId46"/>
    <p:sldId id="502" r:id="rId47"/>
    <p:sldId id="514" r:id="rId48"/>
    <p:sldId id="515" r:id="rId49"/>
    <p:sldId id="517" r:id="rId50"/>
    <p:sldId id="516" r:id="rId51"/>
    <p:sldId id="518" r:id="rId52"/>
    <p:sldId id="519" r:id="rId53"/>
    <p:sldId id="520" r:id="rId54"/>
    <p:sldId id="521" r:id="rId55"/>
    <p:sldId id="525" r:id="rId56"/>
    <p:sldId id="522" r:id="rId57"/>
    <p:sldId id="526" r:id="rId58"/>
    <p:sldId id="527" r:id="rId59"/>
    <p:sldId id="52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7" autoAdjust="0"/>
    <p:restoredTop sz="94660"/>
  </p:normalViewPr>
  <p:slideViewPr>
    <p:cSldViewPr snapToGrid="0">
      <p:cViewPr varScale="1">
        <p:scale>
          <a:sx n="114" d="100"/>
          <a:sy n="114" d="100"/>
        </p:scale>
        <p:origin x="3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Telgren" userId="6ba82c741c3157ed" providerId="LiveId" clId="{EE07055C-9A80-412E-B5EA-ABF7352C095A}"/>
    <pc:docChg chg="undo custSel addSld delSld modSld sldOrd">
      <pc:chgData name="Jim Telgren" userId="6ba82c741c3157ed" providerId="LiveId" clId="{EE07055C-9A80-412E-B5EA-ABF7352C095A}" dt="2018-02-11T13:05:00.697" v="1875"/>
      <pc:docMkLst>
        <pc:docMk/>
      </pc:docMkLst>
      <pc:sldChg chg="modSp">
        <pc:chgData name="Jim Telgren" userId="6ba82c741c3157ed" providerId="LiveId" clId="{EE07055C-9A80-412E-B5EA-ABF7352C095A}" dt="2018-02-10T16:23:54.489" v="117"/>
        <pc:sldMkLst>
          <pc:docMk/>
          <pc:sldMk cId="1052034841" sldId="258"/>
        </pc:sldMkLst>
        <pc:spChg chg="mod">
          <ac:chgData name="Jim Telgren" userId="6ba82c741c3157ed" providerId="LiveId" clId="{EE07055C-9A80-412E-B5EA-ABF7352C095A}" dt="2018-02-10T16:23:26.613" v="116" actId="20577"/>
          <ac:spMkLst>
            <pc:docMk/>
            <pc:sldMk cId="1052034841" sldId="258"/>
            <ac:spMk id="5" creationId="{00000000-0000-0000-0000-000000000000}"/>
          </ac:spMkLst>
        </pc:spChg>
        <pc:spChg chg="mod">
          <ac:chgData name="Jim Telgren" userId="6ba82c741c3157ed" providerId="LiveId" clId="{EE07055C-9A80-412E-B5EA-ABF7352C095A}" dt="2018-02-10T16:23:54.489" v="117"/>
          <ac:spMkLst>
            <pc:docMk/>
            <pc:sldMk cId="1052034841" sldId="258"/>
            <ac:spMk id="7" creationId="{CA82020E-0AAD-4D4D-B5F4-6B23D1C96ED8}"/>
          </ac:spMkLst>
        </pc:spChg>
      </pc:sldChg>
      <pc:sldChg chg="del">
        <pc:chgData name="Jim Telgren" userId="6ba82c741c3157ed" providerId="LiveId" clId="{EE07055C-9A80-412E-B5EA-ABF7352C095A}" dt="2018-02-11T04:14:45.633" v="602" actId="2696"/>
        <pc:sldMkLst>
          <pc:docMk/>
          <pc:sldMk cId="2644858486" sldId="353"/>
        </pc:sldMkLst>
      </pc:sldChg>
      <pc:sldChg chg="modSp ord">
        <pc:chgData name="Jim Telgren" userId="6ba82c741c3157ed" providerId="LiveId" clId="{EE07055C-9A80-412E-B5EA-ABF7352C095A}" dt="2018-02-10T16:25:46.977" v="196"/>
        <pc:sldMkLst>
          <pc:docMk/>
          <pc:sldMk cId="3119573915" sldId="354"/>
        </pc:sldMkLst>
        <pc:spChg chg="mod">
          <ac:chgData name="Jim Telgren" userId="6ba82c741c3157ed" providerId="LiveId" clId="{EE07055C-9A80-412E-B5EA-ABF7352C095A}" dt="2018-02-10T16:25:41.508" v="195" actId="20577"/>
          <ac:spMkLst>
            <pc:docMk/>
            <pc:sldMk cId="3119573915" sldId="354"/>
            <ac:spMk id="5" creationId="{00000000-0000-0000-0000-000000000000}"/>
          </ac:spMkLst>
        </pc:spChg>
      </pc:sldChg>
      <pc:sldChg chg="del">
        <pc:chgData name="Jim Telgren" userId="6ba82c741c3157ed" providerId="LiveId" clId="{EE07055C-9A80-412E-B5EA-ABF7352C095A}" dt="2018-02-10T16:24:05.019" v="118" actId="2696"/>
        <pc:sldMkLst>
          <pc:docMk/>
          <pc:sldMk cId="1860135632" sldId="416"/>
        </pc:sldMkLst>
      </pc:sldChg>
      <pc:sldChg chg="addSp modSp ord">
        <pc:chgData name="Jim Telgren" userId="6ba82c741c3157ed" providerId="LiveId" clId="{EE07055C-9A80-412E-B5EA-ABF7352C095A}" dt="2018-02-10T19:42:15.234" v="434" actId="14100"/>
        <pc:sldMkLst>
          <pc:docMk/>
          <pc:sldMk cId="3536432574" sldId="417"/>
        </pc:sldMkLst>
        <pc:spChg chg="mod">
          <ac:chgData name="Jim Telgren" userId="6ba82c741c3157ed" providerId="LiveId" clId="{EE07055C-9A80-412E-B5EA-ABF7352C095A}" dt="2018-02-10T17:00:05.241" v="365" actId="20577"/>
          <ac:spMkLst>
            <pc:docMk/>
            <pc:sldMk cId="3536432574" sldId="417"/>
            <ac:spMk id="7" creationId="{00000000-0000-0000-0000-000000000000}"/>
          </ac:spMkLst>
        </pc:spChg>
        <pc:picChg chg="add mod">
          <ac:chgData name="Jim Telgren" userId="6ba82c741c3157ed" providerId="LiveId" clId="{EE07055C-9A80-412E-B5EA-ABF7352C095A}" dt="2018-02-10T19:42:15.234" v="434" actId="14100"/>
          <ac:picMkLst>
            <pc:docMk/>
            <pc:sldMk cId="3536432574" sldId="417"/>
            <ac:picMk id="5" creationId="{97936C7B-9F1F-4956-A82C-06DA1DCCC847}"/>
          </ac:picMkLst>
        </pc:picChg>
      </pc:sldChg>
      <pc:sldChg chg="del">
        <pc:chgData name="Jim Telgren" userId="6ba82c741c3157ed" providerId="LiveId" clId="{EE07055C-9A80-412E-B5EA-ABF7352C095A}" dt="2018-02-10T16:56:40.920" v="261" actId="2696"/>
        <pc:sldMkLst>
          <pc:docMk/>
          <pc:sldMk cId="112011577" sldId="418"/>
        </pc:sldMkLst>
      </pc:sldChg>
      <pc:sldChg chg="del">
        <pc:chgData name="Jim Telgren" userId="6ba82c741c3157ed" providerId="LiveId" clId="{EE07055C-9A80-412E-B5EA-ABF7352C095A}" dt="2018-02-10T16:56:42.295" v="262" actId="2696"/>
        <pc:sldMkLst>
          <pc:docMk/>
          <pc:sldMk cId="2485654197" sldId="419"/>
        </pc:sldMkLst>
      </pc:sldChg>
      <pc:sldChg chg="del">
        <pc:chgData name="Jim Telgren" userId="6ba82c741c3157ed" providerId="LiveId" clId="{EE07055C-9A80-412E-B5EA-ABF7352C095A}" dt="2018-02-10T16:56:42.941" v="263" actId="2696"/>
        <pc:sldMkLst>
          <pc:docMk/>
          <pc:sldMk cId="1479842271" sldId="420"/>
        </pc:sldMkLst>
      </pc:sldChg>
      <pc:sldChg chg="del">
        <pc:chgData name="Jim Telgren" userId="6ba82c741c3157ed" providerId="LiveId" clId="{EE07055C-9A80-412E-B5EA-ABF7352C095A}" dt="2018-02-10T16:56:43.589" v="264" actId="2696"/>
        <pc:sldMkLst>
          <pc:docMk/>
          <pc:sldMk cId="2101127996" sldId="421"/>
        </pc:sldMkLst>
      </pc:sldChg>
      <pc:sldChg chg="del">
        <pc:chgData name="Jim Telgren" userId="6ba82c741c3157ed" providerId="LiveId" clId="{EE07055C-9A80-412E-B5EA-ABF7352C095A}" dt="2018-02-10T16:56:44.251" v="265" actId="2696"/>
        <pc:sldMkLst>
          <pc:docMk/>
          <pc:sldMk cId="885472355" sldId="422"/>
        </pc:sldMkLst>
      </pc:sldChg>
      <pc:sldChg chg="del">
        <pc:chgData name="Jim Telgren" userId="6ba82c741c3157ed" providerId="LiveId" clId="{EE07055C-9A80-412E-B5EA-ABF7352C095A}" dt="2018-02-10T16:56:44.889" v="266" actId="2696"/>
        <pc:sldMkLst>
          <pc:docMk/>
          <pc:sldMk cId="971501103" sldId="423"/>
        </pc:sldMkLst>
      </pc:sldChg>
      <pc:sldChg chg="del">
        <pc:chgData name="Jim Telgren" userId="6ba82c741c3157ed" providerId="LiveId" clId="{EE07055C-9A80-412E-B5EA-ABF7352C095A}" dt="2018-02-10T16:56:45.541" v="267" actId="2696"/>
        <pc:sldMkLst>
          <pc:docMk/>
          <pc:sldMk cId="473690091" sldId="424"/>
        </pc:sldMkLst>
      </pc:sldChg>
      <pc:sldChg chg="del">
        <pc:chgData name="Jim Telgren" userId="6ba82c741c3157ed" providerId="LiveId" clId="{EE07055C-9A80-412E-B5EA-ABF7352C095A}" dt="2018-02-10T16:56:46.255" v="268" actId="2696"/>
        <pc:sldMkLst>
          <pc:docMk/>
          <pc:sldMk cId="2016053863" sldId="425"/>
        </pc:sldMkLst>
      </pc:sldChg>
      <pc:sldChg chg="del">
        <pc:chgData name="Jim Telgren" userId="6ba82c741c3157ed" providerId="LiveId" clId="{EE07055C-9A80-412E-B5EA-ABF7352C095A}" dt="2018-02-10T16:56:46.963" v="269" actId="2696"/>
        <pc:sldMkLst>
          <pc:docMk/>
          <pc:sldMk cId="2613776138" sldId="426"/>
        </pc:sldMkLst>
      </pc:sldChg>
      <pc:sldChg chg="del">
        <pc:chgData name="Jim Telgren" userId="6ba82c741c3157ed" providerId="LiveId" clId="{EE07055C-9A80-412E-B5EA-ABF7352C095A}" dt="2018-02-10T16:56:47.781" v="270" actId="2696"/>
        <pc:sldMkLst>
          <pc:docMk/>
          <pc:sldMk cId="1008975221" sldId="427"/>
        </pc:sldMkLst>
      </pc:sldChg>
      <pc:sldChg chg="del">
        <pc:chgData name="Jim Telgren" userId="6ba82c741c3157ed" providerId="LiveId" clId="{EE07055C-9A80-412E-B5EA-ABF7352C095A}" dt="2018-02-10T16:56:48.619" v="271" actId="2696"/>
        <pc:sldMkLst>
          <pc:docMk/>
          <pc:sldMk cId="51795117" sldId="428"/>
        </pc:sldMkLst>
      </pc:sldChg>
      <pc:sldChg chg="del">
        <pc:chgData name="Jim Telgren" userId="6ba82c741c3157ed" providerId="LiveId" clId="{EE07055C-9A80-412E-B5EA-ABF7352C095A}" dt="2018-02-10T16:56:55.153" v="272" actId="2696"/>
        <pc:sldMkLst>
          <pc:docMk/>
          <pc:sldMk cId="591689243" sldId="429"/>
        </pc:sldMkLst>
      </pc:sldChg>
      <pc:sldChg chg="del">
        <pc:chgData name="Jim Telgren" userId="6ba82c741c3157ed" providerId="LiveId" clId="{EE07055C-9A80-412E-B5EA-ABF7352C095A}" dt="2018-02-10T16:56:55.158" v="273" actId="2696"/>
        <pc:sldMkLst>
          <pc:docMk/>
          <pc:sldMk cId="2672428344" sldId="430"/>
        </pc:sldMkLst>
      </pc:sldChg>
      <pc:sldChg chg="del">
        <pc:chgData name="Jim Telgren" userId="6ba82c741c3157ed" providerId="LiveId" clId="{EE07055C-9A80-412E-B5EA-ABF7352C095A}" dt="2018-02-10T16:56:55.164" v="274" actId="2696"/>
        <pc:sldMkLst>
          <pc:docMk/>
          <pc:sldMk cId="140954625" sldId="431"/>
        </pc:sldMkLst>
      </pc:sldChg>
      <pc:sldChg chg="del">
        <pc:chgData name="Jim Telgren" userId="6ba82c741c3157ed" providerId="LiveId" clId="{EE07055C-9A80-412E-B5EA-ABF7352C095A}" dt="2018-02-10T16:57:04.220" v="275" actId="2696"/>
        <pc:sldMkLst>
          <pc:docMk/>
          <pc:sldMk cId="281281625" sldId="432"/>
        </pc:sldMkLst>
      </pc:sldChg>
      <pc:sldChg chg="del">
        <pc:chgData name="Jim Telgren" userId="6ba82c741c3157ed" providerId="LiveId" clId="{EE07055C-9A80-412E-B5EA-ABF7352C095A}" dt="2018-02-10T16:57:04.225" v="276" actId="2696"/>
        <pc:sldMkLst>
          <pc:docMk/>
          <pc:sldMk cId="1385692810" sldId="433"/>
        </pc:sldMkLst>
      </pc:sldChg>
      <pc:sldChg chg="del">
        <pc:chgData name="Jim Telgren" userId="6ba82c741c3157ed" providerId="LiveId" clId="{EE07055C-9A80-412E-B5EA-ABF7352C095A}" dt="2018-02-10T16:57:04.228" v="277" actId="2696"/>
        <pc:sldMkLst>
          <pc:docMk/>
          <pc:sldMk cId="163866866" sldId="434"/>
        </pc:sldMkLst>
      </pc:sldChg>
      <pc:sldChg chg="del">
        <pc:chgData name="Jim Telgren" userId="6ba82c741c3157ed" providerId="LiveId" clId="{EE07055C-9A80-412E-B5EA-ABF7352C095A}" dt="2018-02-10T16:57:04.235" v="278" actId="2696"/>
        <pc:sldMkLst>
          <pc:docMk/>
          <pc:sldMk cId="3501370875" sldId="435"/>
        </pc:sldMkLst>
      </pc:sldChg>
      <pc:sldChg chg="del">
        <pc:chgData name="Jim Telgren" userId="6ba82c741c3157ed" providerId="LiveId" clId="{EE07055C-9A80-412E-B5EA-ABF7352C095A}" dt="2018-02-10T16:57:04.242" v="279" actId="2696"/>
        <pc:sldMkLst>
          <pc:docMk/>
          <pc:sldMk cId="1115751206" sldId="436"/>
        </pc:sldMkLst>
      </pc:sldChg>
      <pc:sldChg chg="del">
        <pc:chgData name="Jim Telgren" userId="6ba82c741c3157ed" providerId="LiveId" clId="{EE07055C-9A80-412E-B5EA-ABF7352C095A}" dt="2018-02-10T16:57:04.252" v="280" actId="2696"/>
        <pc:sldMkLst>
          <pc:docMk/>
          <pc:sldMk cId="3712614966" sldId="437"/>
        </pc:sldMkLst>
      </pc:sldChg>
      <pc:sldChg chg="del">
        <pc:chgData name="Jim Telgren" userId="6ba82c741c3157ed" providerId="LiveId" clId="{EE07055C-9A80-412E-B5EA-ABF7352C095A}" dt="2018-02-10T16:57:04.259" v="281" actId="2696"/>
        <pc:sldMkLst>
          <pc:docMk/>
          <pc:sldMk cId="3208858993" sldId="438"/>
        </pc:sldMkLst>
      </pc:sldChg>
      <pc:sldChg chg="del">
        <pc:chgData name="Jim Telgren" userId="6ba82c741c3157ed" providerId="LiveId" clId="{EE07055C-9A80-412E-B5EA-ABF7352C095A}" dt="2018-02-10T16:57:04.270" v="282" actId="2696"/>
        <pc:sldMkLst>
          <pc:docMk/>
          <pc:sldMk cId="1509286007" sldId="439"/>
        </pc:sldMkLst>
      </pc:sldChg>
      <pc:sldChg chg="del">
        <pc:chgData name="Jim Telgren" userId="6ba82c741c3157ed" providerId="LiveId" clId="{EE07055C-9A80-412E-B5EA-ABF7352C095A}" dt="2018-02-10T16:57:04.275" v="283" actId="2696"/>
        <pc:sldMkLst>
          <pc:docMk/>
          <pc:sldMk cId="4266758489" sldId="440"/>
        </pc:sldMkLst>
      </pc:sldChg>
      <pc:sldChg chg="del">
        <pc:chgData name="Jim Telgren" userId="6ba82c741c3157ed" providerId="LiveId" clId="{EE07055C-9A80-412E-B5EA-ABF7352C095A}" dt="2018-02-10T16:57:04.292" v="285" actId="2696"/>
        <pc:sldMkLst>
          <pc:docMk/>
          <pc:sldMk cId="422284877" sldId="441"/>
        </pc:sldMkLst>
      </pc:sldChg>
      <pc:sldChg chg="del">
        <pc:chgData name="Jim Telgren" userId="6ba82c741c3157ed" providerId="LiveId" clId="{EE07055C-9A80-412E-B5EA-ABF7352C095A}" dt="2018-02-10T16:57:04.285" v="284" actId="2696"/>
        <pc:sldMkLst>
          <pc:docMk/>
          <pc:sldMk cId="2467693617" sldId="442"/>
        </pc:sldMkLst>
      </pc:sldChg>
      <pc:sldChg chg="del">
        <pc:chgData name="Jim Telgren" userId="6ba82c741c3157ed" providerId="LiveId" clId="{EE07055C-9A80-412E-B5EA-ABF7352C095A}" dt="2018-02-10T16:57:04.302" v="286" actId="2696"/>
        <pc:sldMkLst>
          <pc:docMk/>
          <pc:sldMk cId="1631761927" sldId="443"/>
        </pc:sldMkLst>
      </pc:sldChg>
      <pc:sldChg chg="del">
        <pc:chgData name="Jim Telgren" userId="6ba82c741c3157ed" providerId="LiveId" clId="{EE07055C-9A80-412E-B5EA-ABF7352C095A}" dt="2018-02-10T16:57:04.307" v="287" actId="2696"/>
        <pc:sldMkLst>
          <pc:docMk/>
          <pc:sldMk cId="4241809058" sldId="444"/>
        </pc:sldMkLst>
      </pc:sldChg>
      <pc:sldChg chg="del">
        <pc:chgData name="Jim Telgren" userId="6ba82c741c3157ed" providerId="LiveId" clId="{EE07055C-9A80-412E-B5EA-ABF7352C095A}" dt="2018-02-10T16:57:04.312" v="288" actId="2696"/>
        <pc:sldMkLst>
          <pc:docMk/>
          <pc:sldMk cId="372896819" sldId="445"/>
        </pc:sldMkLst>
      </pc:sldChg>
      <pc:sldChg chg="del">
        <pc:chgData name="Jim Telgren" userId="6ba82c741c3157ed" providerId="LiveId" clId="{EE07055C-9A80-412E-B5EA-ABF7352C095A}" dt="2018-02-10T16:57:04.322" v="289" actId="2696"/>
        <pc:sldMkLst>
          <pc:docMk/>
          <pc:sldMk cId="2770462474" sldId="446"/>
        </pc:sldMkLst>
      </pc:sldChg>
      <pc:sldChg chg="del">
        <pc:chgData name="Jim Telgren" userId="6ba82c741c3157ed" providerId="LiveId" clId="{EE07055C-9A80-412E-B5EA-ABF7352C095A}" dt="2018-02-10T16:57:04.327" v="290" actId="2696"/>
        <pc:sldMkLst>
          <pc:docMk/>
          <pc:sldMk cId="2092986628" sldId="447"/>
        </pc:sldMkLst>
      </pc:sldChg>
      <pc:sldChg chg="del">
        <pc:chgData name="Jim Telgren" userId="6ba82c741c3157ed" providerId="LiveId" clId="{EE07055C-9A80-412E-B5EA-ABF7352C095A}" dt="2018-02-10T16:57:04.337" v="291" actId="2696"/>
        <pc:sldMkLst>
          <pc:docMk/>
          <pc:sldMk cId="4247032185" sldId="448"/>
        </pc:sldMkLst>
      </pc:sldChg>
      <pc:sldChg chg="del">
        <pc:chgData name="Jim Telgren" userId="6ba82c741c3157ed" providerId="LiveId" clId="{EE07055C-9A80-412E-B5EA-ABF7352C095A}" dt="2018-02-10T16:57:04.344" v="292" actId="2696"/>
        <pc:sldMkLst>
          <pc:docMk/>
          <pc:sldMk cId="2905458370" sldId="449"/>
        </pc:sldMkLst>
      </pc:sldChg>
      <pc:sldChg chg="del">
        <pc:chgData name="Jim Telgren" userId="6ba82c741c3157ed" providerId="LiveId" clId="{EE07055C-9A80-412E-B5EA-ABF7352C095A}" dt="2018-02-10T16:57:04.355" v="293" actId="2696"/>
        <pc:sldMkLst>
          <pc:docMk/>
          <pc:sldMk cId="2708577692" sldId="450"/>
        </pc:sldMkLst>
      </pc:sldChg>
      <pc:sldChg chg="del">
        <pc:chgData name="Jim Telgren" userId="6ba82c741c3157ed" providerId="LiveId" clId="{EE07055C-9A80-412E-B5EA-ABF7352C095A}" dt="2018-02-10T16:57:04.360" v="294" actId="2696"/>
        <pc:sldMkLst>
          <pc:docMk/>
          <pc:sldMk cId="3820162009" sldId="451"/>
        </pc:sldMkLst>
      </pc:sldChg>
      <pc:sldChg chg="del">
        <pc:chgData name="Jim Telgren" userId="6ba82c741c3157ed" providerId="LiveId" clId="{EE07055C-9A80-412E-B5EA-ABF7352C095A}" dt="2018-02-10T16:57:04.369" v="295" actId="2696"/>
        <pc:sldMkLst>
          <pc:docMk/>
          <pc:sldMk cId="2687984621" sldId="452"/>
        </pc:sldMkLst>
      </pc:sldChg>
      <pc:sldChg chg="del">
        <pc:chgData name="Jim Telgren" userId="6ba82c741c3157ed" providerId="LiveId" clId="{EE07055C-9A80-412E-B5EA-ABF7352C095A}" dt="2018-02-10T16:57:04.375" v="296" actId="2696"/>
        <pc:sldMkLst>
          <pc:docMk/>
          <pc:sldMk cId="787929806" sldId="453"/>
        </pc:sldMkLst>
      </pc:sldChg>
      <pc:sldChg chg="del">
        <pc:chgData name="Jim Telgren" userId="6ba82c741c3157ed" providerId="LiveId" clId="{EE07055C-9A80-412E-B5EA-ABF7352C095A}" dt="2018-02-10T16:57:04.384" v="297" actId="2696"/>
        <pc:sldMkLst>
          <pc:docMk/>
          <pc:sldMk cId="3091321079" sldId="454"/>
        </pc:sldMkLst>
      </pc:sldChg>
      <pc:sldChg chg="del">
        <pc:chgData name="Jim Telgren" userId="6ba82c741c3157ed" providerId="LiveId" clId="{EE07055C-9A80-412E-B5EA-ABF7352C095A}" dt="2018-02-10T16:57:04.391" v="298" actId="2696"/>
        <pc:sldMkLst>
          <pc:docMk/>
          <pc:sldMk cId="3967627386" sldId="455"/>
        </pc:sldMkLst>
      </pc:sldChg>
      <pc:sldChg chg="del">
        <pc:chgData name="Jim Telgren" userId="6ba82c741c3157ed" providerId="LiveId" clId="{EE07055C-9A80-412E-B5EA-ABF7352C095A}" dt="2018-02-10T16:57:04.398" v="299" actId="2696"/>
        <pc:sldMkLst>
          <pc:docMk/>
          <pc:sldMk cId="2323087174" sldId="456"/>
        </pc:sldMkLst>
      </pc:sldChg>
      <pc:sldChg chg="del">
        <pc:chgData name="Jim Telgren" userId="6ba82c741c3157ed" providerId="LiveId" clId="{EE07055C-9A80-412E-B5EA-ABF7352C095A}" dt="2018-02-10T16:57:04.407" v="300" actId="2696"/>
        <pc:sldMkLst>
          <pc:docMk/>
          <pc:sldMk cId="2259602516" sldId="458"/>
        </pc:sldMkLst>
      </pc:sldChg>
      <pc:sldChg chg="del">
        <pc:chgData name="Jim Telgren" userId="6ba82c741c3157ed" providerId="LiveId" clId="{EE07055C-9A80-412E-B5EA-ABF7352C095A}" dt="2018-02-10T16:57:04.412" v="301" actId="2696"/>
        <pc:sldMkLst>
          <pc:docMk/>
          <pc:sldMk cId="3085897746" sldId="459"/>
        </pc:sldMkLst>
      </pc:sldChg>
      <pc:sldChg chg="del">
        <pc:chgData name="Jim Telgren" userId="6ba82c741c3157ed" providerId="LiveId" clId="{EE07055C-9A80-412E-B5EA-ABF7352C095A}" dt="2018-02-10T16:57:04.422" v="302" actId="2696"/>
        <pc:sldMkLst>
          <pc:docMk/>
          <pc:sldMk cId="3679504069" sldId="460"/>
        </pc:sldMkLst>
      </pc:sldChg>
      <pc:sldChg chg="del">
        <pc:chgData name="Jim Telgren" userId="6ba82c741c3157ed" providerId="LiveId" clId="{EE07055C-9A80-412E-B5EA-ABF7352C095A}" dt="2018-02-10T16:57:04.436" v="304" actId="2696"/>
        <pc:sldMkLst>
          <pc:docMk/>
          <pc:sldMk cId="313328235" sldId="461"/>
        </pc:sldMkLst>
      </pc:sldChg>
      <pc:sldChg chg="del">
        <pc:chgData name="Jim Telgren" userId="6ba82c741c3157ed" providerId="LiveId" clId="{EE07055C-9A80-412E-B5EA-ABF7352C095A}" dt="2018-02-10T16:57:04.426" v="303" actId="2696"/>
        <pc:sldMkLst>
          <pc:docMk/>
          <pc:sldMk cId="3441988081" sldId="462"/>
        </pc:sldMkLst>
      </pc:sldChg>
      <pc:sldChg chg="del">
        <pc:chgData name="Jim Telgren" userId="6ba82c741c3157ed" providerId="LiveId" clId="{EE07055C-9A80-412E-B5EA-ABF7352C095A}" dt="2018-02-10T16:57:04.441" v="305" actId="2696"/>
        <pc:sldMkLst>
          <pc:docMk/>
          <pc:sldMk cId="776036309" sldId="463"/>
        </pc:sldMkLst>
      </pc:sldChg>
      <pc:sldChg chg="del">
        <pc:chgData name="Jim Telgren" userId="6ba82c741c3157ed" providerId="LiveId" clId="{EE07055C-9A80-412E-B5EA-ABF7352C095A}" dt="2018-02-10T16:57:04.446" v="306" actId="2696"/>
        <pc:sldMkLst>
          <pc:docMk/>
          <pc:sldMk cId="3043379917" sldId="464"/>
        </pc:sldMkLst>
      </pc:sldChg>
      <pc:sldChg chg="del">
        <pc:chgData name="Jim Telgren" userId="6ba82c741c3157ed" providerId="LiveId" clId="{EE07055C-9A80-412E-B5EA-ABF7352C095A}" dt="2018-02-10T16:57:04.454" v="307" actId="2696"/>
        <pc:sldMkLst>
          <pc:docMk/>
          <pc:sldMk cId="613709897" sldId="465"/>
        </pc:sldMkLst>
      </pc:sldChg>
      <pc:sldChg chg="del">
        <pc:chgData name="Jim Telgren" userId="6ba82c741c3157ed" providerId="LiveId" clId="{EE07055C-9A80-412E-B5EA-ABF7352C095A}" dt="2018-02-10T16:57:04.461" v="308" actId="2696"/>
        <pc:sldMkLst>
          <pc:docMk/>
          <pc:sldMk cId="3797189957" sldId="466"/>
        </pc:sldMkLst>
      </pc:sldChg>
      <pc:sldChg chg="del">
        <pc:chgData name="Jim Telgren" userId="6ba82c741c3157ed" providerId="LiveId" clId="{EE07055C-9A80-412E-B5EA-ABF7352C095A}" dt="2018-02-10T16:57:04.470" v="309" actId="2696"/>
        <pc:sldMkLst>
          <pc:docMk/>
          <pc:sldMk cId="2814486404" sldId="467"/>
        </pc:sldMkLst>
      </pc:sldChg>
      <pc:sldChg chg="del">
        <pc:chgData name="Jim Telgren" userId="6ba82c741c3157ed" providerId="LiveId" clId="{EE07055C-9A80-412E-B5EA-ABF7352C095A}" dt="2018-02-10T16:57:04.476" v="310" actId="2696"/>
        <pc:sldMkLst>
          <pc:docMk/>
          <pc:sldMk cId="2072471080" sldId="468"/>
        </pc:sldMkLst>
      </pc:sldChg>
      <pc:sldChg chg="del">
        <pc:chgData name="Jim Telgren" userId="6ba82c741c3157ed" providerId="LiveId" clId="{EE07055C-9A80-412E-B5EA-ABF7352C095A}" dt="2018-02-10T16:57:04.507" v="311" actId="2696"/>
        <pc:sldMkLst>
          <pc:docMk/>
          <pc:sldMk cId="3153492877" sldId="469"/>
        </pc:sldMkLst>
      </pc:sldChg>
      <pc:sldChg chg="del">
        <pc:chgData name="Jim Telgren" userId="6ba82c741c3157ed" providerId="LiveId" clId="{EE07055C-9A80-412E-B5EA-ABF7352C095A}" dt="2018-02-10T16:57:04.512" v="312" actId="2696"/>
        <pc:sldMkLst>
          <pc:docMk/>
          <pc:sldMk cId="899291385" sldId="470"/>
        </pc:sldMkLst>
      </pc:sldChg>
      <pc:sldChg chg="del">
        <pc:chgData name="Jim Telgren" userId="6ba82c741c3157ed" providerId="LiveId" clId="{EE07055C-9A80-412E-B5EA-ABF7352C095A}" dt="2018-02-10T16:57:04.526" v="314" actId="2696"/>
        <pc:sldMkLst>
          <pc:docMk/>
          <pc:sldMk cId="1217456026" sldId="471"/>
        </pc:sldMkLst>
      </pc:sldChg>
      <pc:sldChg chg="del">
        <pc:chgData name="Jim Telgren" userId="6ba82c741c3157ed" providerId="LiveId" clId="{EE07055C-9A80-412E-B5EA-ABF7352C095A}" dt="2018-02-10T16:57:04.520" v="313" actId="2696"/>
        <pc:sldMkLst>
          <pc:docMk/>
          <pc:sldMk cId="2970612419" sldId="472"/>
        </pc:sldMkLst>
      </pc:sldChg>
      <pc:sldChg chg="del">
        <pc:chgData name="Jim Telgren" userId="6ba82c741c3157ed" providerId="LiveId" clId="{EE07055C-9A80-412E-B5EA-ABF7352C095A}" dt="2018-02-10T16:57:04.531" v="315" actId="2696"/>
        <pc:sldMkLst>
          <pc:docMk/>
          <pc:sldMk cId="343047084" sldId="473"/>
        </pc:sldMkLst>
      </pc:sldChg>
      <pc:sldChg chg="del">
        <pc:chgData name="Jim Telgren" userId="6ba82c741c3157ed" providerId="LiveId" clId="{EE07055C-9A80-412E-B5EA-ABF7352C095A}" dt="2018-02-10T16:57:04.540" v="316" actId="2696"/>
        <pc:sldMkLst>
          <pc:docMk/>
          <pc:sldMk cId="1301872689" sldId="474"/>
        </pc:sldMkLst>
      </pc:sldChg>
      <pc:sldChg chg="del">
        <pc:chgData name="Jim Telgren" userId="6ba82c741c3157ed" providerId="LiveId" clId="{EE07055C-9A80-412E-B5EA-ABF7352C095A}" dt="2018-02-10T16:57:04.545" v="317" actId="2696"/>
        <pc:sldMkLst>
          <pc:docMk/>
          <pc:sldMk cId="3023276259" sldId="475"/>
        </pc:sldMkLst>
      </pc:sldChg>
      <pc:sldChg chg="del">
        <pc:chgData name="Jim Telgren" userId="6ba82c741c3157ed" providerId="LiveId" clId="{EE07055C-9A80-412E-B5EA-ABF7352C095A}" dt="2018-02-10T16:57:04.555" v="318" actId="2696"/>
        <pc:sldMkLst>
          <pc:docMk/>
          <pc:sldMk cId="3787913405" sldId="476"/>
        </pc:sldMkLst>
      </pc:sldChg>
      <pc:sldChg chg="modSp add">
        <pc:chgData name="Jim Telgren" userId="6ba82c741c3157ed" providerId="LiveId" clId="{EE07055C-9A80-412E-B5EA-ABF7352C095A}" dt="2018-02-10T16:26:55.567" v="260" actId="20577"/>
        <pc:sldMkLst>
          <pc:docMk/>
          <pc:sldMk cId="170663835" sldId="477"/>
        </pc:sldMkLst>
        <pc:spChg chg="mod">
          <ac:chgData name="Jim Telgren" userId="6ba82c741c3157ed" providerId="LiveId" clId="{EE07055C-9A80-412E-B5EA-ABF7352C095A}" dt="2018-02-10T16:26:55.567" v="260" actId="20577"/>
          <ac:spMkLst>
            <pc:docMk/>
            <pc:sldMk cId="170663835" sldId="477"/>
            <ac:spMk id="7" creationId="{CA82020E-0AAD-4D4D-B5F4-6B23D1C96ED8}"/>
          </ac:spMkLst>
        </pc:spChg>
      </pc:sldChg>
      <pc:sldChg chg="modSp add">
        <pc:chgData name="Jim Telgren" userId="6ba82c741c3157ed" providerId="LiveId" clId="{EE07055C-9A80-412E-B5EA-ABF7352C095A}" dt="2018-02-10T19:45:48.468" v="569" actId="313"/>
        <pc:sldMkLst>
          <pc:docMk/>
          <pc:sldMk cId="1055763989" sldId="478"/>
        </pc:sldMkLst>
        <pc:spChg chg="mod">
          <ac:chgData name="Jim Telgren" userId="6ba82c741c3157ed" providerId="LiveId" clId="{EE07055C-9A80-412E-B5EA-ABF7352C095A}" dt="2018-02-10T19:45:00.080" v="481"/>
          <ac:spMkLst>
            <pc:docMk/>
            <pc:sldMk cId="1055763989" sldId="478"/>
            <ac:spMk id="3" creationId="{00000000-0000-0000-0000-000000000000}"/>
          </ac:spMkLst>
        </pc:spChg>
        <pc:spChg chg="mod">
          <ac:chgData name="Jim Telgren" userId="6ba82c741c3157ed" providerId="LiveId" clId="{EE07055C-9A80-412E-B5EA-ABF7352C095A}" dt="2018-02-10T19:45:48.468" v="569" actId="313"/>
          <ac:spMkLst>
            <pc:docMk/>
            <pc:sldMk cId="1055763989" sldId="478"/>
            <ac:spMk id="7" creationId="{00000000-0000-0000-0000-000000000000}"/>
          </ac:spMkLst>
        </pc:spChg>
      </pc:sldChg>
      <pc:sldChg chg="addSp delSp modSp add">
        <pc:chgData name="Jim Telgren" userId="6ba82c741c3157ed" providerId="LiveId" clId="{EE07055C-9A80-412E-B5EA-ABF7352C095A}" dt="2018-02-11T04:11:54.948" v="599" actId="1036"/>
        <pc:sldMkLst>
          <pc:docMk/>
          <pc:sldMk cId="98583124" sldId="479"/>
        </pc:sldMkLst>
        <pc:picChg chg="add mod">
          <ac:chgData name="Jim Telgren" userId="6ba82c741c3157ed" providerId="LiveId" clId="{EE07055C-9A80-412E-B5EA-ABF7352C095A}" dt="2018-02-11T04:11:46.211" v="587" actId="1035"/>
          <ac:picMkLst>
            <pc:docMk/>
            <pc:sldMk cId="98583124" sldId="479"/>
            <ac:picMk id="5" creationId="{101B7A05-E60B-4313-B3A1-D6E8AC7BB48C}"/>
          </ac:picMkLst>
        </pc:picChg>
        <pc:picChg chg="add del mod">
          <ac:chgData name="Jim Telgren" userId="6ba82c741c3157ed" providerId="LiveId" clId="{EE07055C-9A80-412E-B5EA-ABF7352C095A}" dt="2018-02-11T04:10:09.813" v="574" actId="931"/>
          <ac:picMkLst>
            <pc:docMk/>
            <pc:sldMk cId="98583124" sldId="479"/>
            <ac:picMk id="8" creationId="{5C1DF134-80D3-4FDD-A628-3D46F3CBE308}"/>
          </ac:picMkLst>
        </pc:picChg>
        <pc:picChg chg="add mod">
          <ac:chgData name="Jim Telgren" userId="6ba82c741c3157ed" providerId="LiveId" clId="{EE07055C-9A80-412E-B5EA-ABF7352C095A}" dt="2018-02-11T04:11:54.948" v="599" actId="1036"/>
          <ac:picMkLst>
            <pc:docMk/>
            <pc:sldMk cId="98583124" sldId="479"/>
            <ac:picMk id="10" creationId="{1066DD6C-4AAC-4BD1-9C07-D6F05E0C5C92}"/>
          </ac:picMkLst>
        </pc:picChg>
      </pc:sldChg>
      <pc:sldChg chg="addSp delSp modSp add ord">
        <pc:chgData name="Jim Telgren" userId="6ba82c741c3157ed" providerId="LiveId" clId="{EE07055C-9A80-412E-B5EA-ABF7352C095A}" dt="2018-02-11T04:17:27.246" v="628" actId="1076"/>
        <pc:sldMkLst>
          <pc:docMk/>
          <pc:sldMk cId="802012758" sldId="480"/>
        </pc:sldMkLst>
        <pc:spChg chg="add del mod">
          <ac:chgData name="Jim Telgren" userId="6ba82c741c3157ed" providerId="LiveId" clId="{EE07055C-9A80-412E-B5EA-ABF7352C095A}" dt="2018-02-11T04:16:43.505" v="626"/>
          <ac:spMkLst>
            <pc:docMk/>
            <pc:sldMk cId="802012758" sldId="480"/>
            <ac:spMk id="6" creationId="{847A6080-9820-439B-A231-8824851B9250}"/>
          </ac:spMkLst>
        </pc:spChg>
        <pc:spChg chg="mod">
          <ac:chgData name="Jim Telgren" userId="6ba82c741c3157ed" providerId="LiveId" clId="{EE07055C-9A80-412E-B5EA-ABF7352C095A}" dt="2018-02-11T04:14:54.432" v="611" actId="20577"/>
          <ac:spMkLst>
            <pc:docMk/>
            <pc:sldMk cId="802012758" sldId="480"/>
            <ac:spMk id="7" creationId="{00000000-0000-0000-0000-000000000000}"/>
          </ac:spMkLst>
        </pc:spChg>
        <pc:picChg chg="add mod">
          <ac:chgData name="Jim Telgren" userId="6ba82c741c3157ed" providerId="LiveId" clId="{EE07055C-9A80-412E-B5EA-ABF7352C095A}" dt="2018-02-11T04:15:08.230" v="615" actId="1076"/>
          <ac:picMkLst>
            <pc:docMk/>
            <pc:sldMk cId="802012758" sldId="480"/>
            <ac:picMk id="5" creationId="{F24DB23F-609D-4D0B-AB45-59F37377887A}"/>
          </ac:picMkLst>
        </pc:picChg>
        <pc:picChg chg="add mod">
          <ac:chgData name="Jim Telgren" userId="6ba82c741c3157ed" providerId="LiveId" clId="{EE07055C-9A80-412E-B5EA-ABF7352C095A}" dt="2018-02-11T04:17:27.246" v="628" actId="1076"/>
          <ac:picMkLst>
            <pc:docMk/>
            <pc:sldMk cId="802012758" sldId="480"/>
            <ac:picMk id="9" creationId="{0CFDDD92-3732-46A5-9A35-8EEC643A8826}"/>
          </ac:picMkLst>
        </pc:picChg>
      </pc:sldChg>
      <pc:sldChg chg="modSp add ord">
        <pc:chgData name="Jim Telgren" userId="6ba82c741c3157ed" providerId="LiveId" clId="{EE07055C-9A80-412E-B5EA-ABF7352C095A}" dt="2018-02-11T04:18:23.170" v="672" actId="20577"/>
        <pc:sldMkLst>
          <pc:docMk/>
          <pc:sldMk cId="4044947773" sldId="481"/>
        </pc:sldMkLst>
        <pc:spChg chg="mod">
          <ac:chgData name="Jim Telgren" userId="6ba82c741c3157ed" providerId="LiveId" clId="{EE07055C-9A80-412E-B5EA-ABF7352C095A}" dt="2018-02-11T04:18:23.170" v="672" actId="20577"/>
          <ac:spMkLst>
            <pc:docMk/>
            <pc:sldMk cId="4044947773" sldId="481"/>
            <ac:spMk id="7" creationId="{00000000-0000-0000-0000-000000000000}"/>
          </ac:spMkLst>
        </pc:spChg>
      </pc:sldChg>
      <pc:sldChg chg="modSp add">
        <pc:chgData name="Jim Telgren" userId="6ba82c741c3157ed" providerId="LiveId" clId="{EE07055C-9A80-412E-B5EA-ABF7352C095A}" dt="2018-02-11T04:21:59.587" v="702" actId="27636"/>
        <pc:sldMkLst>
          <pc:docMk/>
          <pc:sldMk cId="308678564" sldId="482"/>
        </pc:sldMkLst>
        <pc:spChg chg="mod">
          <ac:chgData name="Jim Telgren" userId="6ba82c741c3157ed" providerId="LiveId" clId="{EE07055C-9A80-412E-B5EA-ABF7352C095A}" dt="2018-02-11T04:21:59.587" v="702" actId="27636"/>
          <ac:spMkLst>
            <pc:docMk/>
            <pc:sldMk cId="308678564" sldId="482"/>
            <ac:spMk id="7" creationId="{00000000-0000-0000-0000-000000000000}"/>
          </ac:spMkLst>
        </pc:spChg>
      </pc:sldChg>
      <pc:sldChg chg="modSp add">
        <pc:chgData name="Jim Telgren" userId="6ba82c741c3157ed" providerId="LiveId" clId="{EE07055C-9A80-412E-B5EA-ABF7352C095A}" dt="2018-02-11T04:20:23.488" v="691" actId="20577"/>
        <pc:sldMkLst>
          <pc:docMk/>
          <pc:sldMk cId="1651242011" sldId="483"/>
        </pc:sldMkLst>
        <pc:spChg chg="mod">
          <ac:chgData name="Jim Telgren" userId="6ba82c741c3157ed" providerId="LiveId" clId="{EE07055C-9A80-412E-B5EA-ABF7352C095A}" dt="2018-02-11T04:20:23.488" v="691" actId="20577"/>
          <ac:spMkLst>
            <pc:docMk/>
            <pc:sldMk cId="1651242011" sldId="483"/>
            <ac:spMk id="7" creationId="{00000000-0000-0000-0000-000000000000}"/>
          </ac:spMkLst>
        </pc:spChg>
      </pc:sldChg>
      <pc:sldChg chg="add">
        <pc:chgData name="Jim Telgren" userId="6ba82c741c3157ed" providerId="LiveId" clId="{EE07055C-9A80-412E-B5EA-ABF7352C095A}" dt="2018-02-11T04:21:24.119" v="692"/>
        <pc:sldMkLst>
          <pc:docMk/>
          <pc:sldMk cId="224894839" sldId="484"/>
        </pc:sldMkLst>
      </pc:sldChg>
      <pc:sldChg chg="modSp add">
        <pc:chgData name="Jim Telgren" userId="6ba82c741c3157ed" providerId="LiveId" clId="{EE07055C-9A80-412E-B5EA-ABF7352C095A}" dt="2018-02-11T04:22:08.723" v="708" actId="20577"/>
        <pc:sldMkLst>
          <pc:docMk/>
          <pc:sldMk cId="1926372761" sldId="485"/>
        </pc:sldMkLst>
        <pc:spChg chg="mod">
          <ac:chgData name="Jim Telgren" userId="6ba82c741c3157ed" providerId="LiveId" clId="{EE07055C-9A80-412E-B5EA-ABF7352C095A}" dt="2018-02-11T04:22:08.723" v="708" actId="20577"/>
          <ac:spMkLst>
            <pc:docMk/>
            <pc:sldMk cId="1926372761" sldId="485"/>
            <ac:spMk id="7" creationId="{00000000-0000-0000-0000-000000000000}"/>
          </ac:spMkLst>
        </pc:spChg>
      </pc:sldChg>
      <pc:sldChg chg="addSp modSp add">
        <pc:chgData name="Jim Telgren" userId="6ba82c741c3157ed" providerId="LiveId" clId="{EE07055C-9A80-412E-B5EA-ABF7352C095A}" dt="2018-02-11T04:25:42.471" v="712" actId="1076"/>
        <pc:sldMkLst>
          <pc:docMk/>
          <pc:sldMk cId="4048300370" sldId="486"/>
        </pc:sldMkLst>
        <pc:picChg chg="add mod">
          <ac:chgData name="Jim Telgren" userId="6ba82c741c3157ed" providerId="LiveId" clId="{EE07055C-9A80-412E-B5EA-ABF7352C095A}" dt="2018-02-11T04:25:12.325" v="710" actId="931"/>
          <ac:picMkLst>
            <pc:docMk/>
            <pc:sldMk cId="4048300370" sldId="486"/>
            <ac:picMk id="5" creationId="{12658E27-AA56-4591-91EF-8DB4E4ACDEBE}"/>
          </ac:picMkLst>
        </pc:picChg>
        <pc:picChg chg="add mod">
          <ac:chgData name="Jim Telgren" userId="6ba82c741c3157ed" providerId="LiveId" clId="{EE07055C-9A80-412E-B5EA-ABF7352C095A}" dt="2018-02-11T04:25:42.471" v="712" actId="1076"/>
          <ac:picMkLst>
            <pc:docMk/>
            <pc:sldMk cId="4048300370" sldId="486"/>
            <ac:picMk id="8" creationId="{8A560041-FB47-4FD9-A00F-A10FF889C3EF}"/>
          </ac:picMkLst>
        </pc:picChg>
      </pc:sldChg>
      <pc:sldChg chg="modSp add ord">
        <pc:chgData name="Jim Telgren" userId="6ba82c741c3157ed" providerId="LiveId" clId="{EE07055C-9A80-412E-B5EA-ABF7352C095A}" dt="2018-02-11T04:29:55.776" v="805"/>
        <pc:sldMkLst>
          <pc:docMk/>
          <pc:sldMk cId="2431686014" sldId="487"/>
        </pc:sldMkLst>
        <pc:spChg chg="mod">
          <ac:chgData name="Jim Telgren" userId="6ba82c741c3157ed" providerId="LiveId" clId="{EE07055C-9A80-412E-B5EA-ABF7352C095A}" dt="2018-02-11T04:29:55.776" v="805"/>
          <ac:spMkLst>
            <pc:docMk/>
            <pc:sldMk cId="2431686014" sldId="487"/>
            <ac:spMk id="7" creationId="{00000000-0000-0000-0000-000000000000}"/>
          </ac:spMkLst>
        </pc:spChg>
      </pc:sldChg>
      <pc:sldChg chg="modSp add ord">
        <pc:chgData name="Jim Telgren" userId="6ba82c741c3157ed" providerId="LiveId" clId="{EE07055C-9A80-412E-B5EA-ABF7352C095A}" dt="2018-02-11T04:28:02.377" v="800" actId="20577"/>
        <pc:sldMkLst>
          <pc:docMk/>
          <pc:sldMk cId="3624174269" sldId="488"/>
        </pc:sldMkLst>
        <pc:spChg chg="mod">
          <ac:chgData name="Jim Telgren" userId="6ba82c741c3157ed" providerId="LiveId" clId="{EE07055C-9A80-412E-B5EA-ABF7352C095A}" dt="2018-02-11T04:28:02.377" v="800" actId="20577"/>
          <ac:spMkLst>
            <pc:docMk/>
            <pc:sldMk cId="3624174269" sldId="488"/>
            <ac:spMk id="7" creationId="{00000000-0000-0000-0000-000000000000}"/>
          </ac:spMkLst>
        </pc:spChg>
      </pc:sldChg>
      <pc:sldChg chg="modSp add ord">
        <pc:chgData name="Jim Telgren" userId="6ba82c741c3157ed" providerId="LiveId" clId="{EE07055C-9A80-412E-B5EA-ABF7352C095A}" dt="2018-02-11T04:30:17.283" v="851"/>
        <pc:sldMkLst>
          <pc:docMk/>
          <pc:sldMk cId="4121627211" sldId="489"/>
        </pc:sldMkLst>
        <pc:spChg chg="mod">
          <ac:chgData name="Jim Telgren" userId="6ba82c741c3157ed" providerId="LiveId" clId="{EE07055C-9A80-412E-B5EA-ABF7352C095A}" dt="2018-02-11T04:30:17.283" v="851"/>
          <ac:spMkLst>
            <pc:docMk/>
            <pc:sldMk cId="4121627211" sldId="489"/>
            <ac:spMk id="7" creationId="{00000000-0000-0000-0000-000000000000}"/>
          </ac:spMkLst>
        </pc:spChg>
      </pc:sldChg>
      <pc:sldChg chg="addSp modSp add ord">
        <pc:chgData name="Jim Telgren" userId="6ba82c741c3157ed" providerId="LiveId" clId="{EE07055C-9A80-412E-B5EA-ABF7352C095A}" dt="2018-02-11T04:34:12.519" v="983" actId="1076"/>
        <pc:sldMkLst>
          <pc:docMk/>
          <pc:sldMk cId="3043221276" sldId="490"/>
        </pc:sldMkLst>
        <pc:spChg chg="mod">
          <ac:chgData name="Jim Telgren" userId="6ba82c741c3157ed" providerId="LiveId" clId="{EE07055C-9A80-412E-B5EA-ABF7352C095A}" dt="2018-02-11T04:34:09.902" v="982" actId="20577"/>
          <ac:spMkLst>
            <pc:docMk/>
            <pc:sldMk cId="3043221276" sldId="490"/>
            <ac:spMk id="7" creationId="{00000000-0000-0000-0000-000000000000}"/>
          </ac:spMkLst>
        </pc:spChg>
        <pc:picChg chg="add mod ord">
          <ac:chgData name="Jim Telgren" userId="6ba82c741c3157ed" providerId="LiveId" clId="{EE07055C-9A80-412E-B5EA-ABF7352C095A}" dt="2018-02-11T04:33:47.423" v="865" actId="1076"/>
          <ac:picMkLst>
            <pc:docMk/>
            <pc:sldMk cId="3043221276" sldId="490"/>
            <ac:picMk id="2" creationId="{844555C7-23FE-4435-BB85-7C6914EB8619}"/>
          </ac:picMkLst>
        </pc:picChg>
        <pc:picChg chg="add mod">
          <ac:chgData name="Jim Telgren" userId="6ba82c741c3157ed" providerId="LiveId" clId="{EE07055C-9A80-412E-B5EA-ABF7352C095A}" dt="2018-02-11T04:34:12.519" v="983" actId="1076"/>
          <ac:picMkLst>
            <pc:docMk/>
            <pc:sldMk cId="3043221276" sldId="490"/>
            <ac:picMk id="5" creationId="{992AF077-E4E1-4CE8-A9A7-021D002F4675}"/>
          </ac:picMkLst>
        </pc:picChg>
      </pc:sldChg>
      <pc:sldChg chg="modSp add ord">
        <pc:chgData name="Jim Telgren" userId="6ba82c741c3157ed" providerId="LiveId" clId="{EE07055C-9A80-412E-B5EA-ABF7352C095A}" dt="2018-02-11T04:35:05.624" v="1020"/>
        <pc:sldMkLst>
          <pc:docMk/>
          <pc:sldMk cId="3378017468" sldId="491"/>
        </pc:sldMkLst>
        <pc:spChg chg="mod">
          <ac:chgData name="Jim Telgren" userId="6ba82c741c3157ed" providerId="LiveId" clId="{EE07055C-9A80-412E-B5EA-ABF7352C095A}" dt="2018-02-11T04:35:05.624" v="1020"/>
          <ac:spMkLst>
            <pc:docMk/>
            <pc:sldMk cId="3378017468" sldId="491"/>
            <ac:spMk id="7" creationId="{00000000-0000-0000-0000-000000000000}"/>
          </ac:spMkLst>
        </pc:spChg>
      </pc:sldChg>
      <pc:sldChg chg="modSp add ord">
        <pc:chgData name="Jim Telgren" userId="6ba82c741c3157ed" providerId="LiveId" clId="{EE07055C-9A80-412E-B5EA-ABF7352C095A}" dt="2018-02-11T04:36:26.168" v="1035" actId="20577"/>
        <pc:sldMkLst>
          <pc:docMk/>
          <pc:sldMk cId="3942667778" sldId="492"/>
        </pc:sldMkLst>
        <pc:spChg chg="mod">
          <ac:chgData name="Jim Telgren" userId="6ba82c741c3157ed" providerId="LiveId" clId="{EE07055C-9A80-412E-B5EA-ABF7352C095A}" dt="2018-02-11T04:36:26.168" v="1035" actId="20577"/>
          <ac:spMkLst>
            <pc:docMk/>
            <pc:sldMk cId="3942667778" sldId="492"/>
            <ac:spMk id="7" creationId="{00000000-0000-0000-0000-000000000000}"/>
          </ac:spMkLst>
        </pc:spChg>
      </pc:sldChg>
      <pc:sldChg chg="addSp modSp add">
        <pc:chgData name="Jim Telgren" userId="6ba82c741c3157ed" providerId="LiveId" clId="{EE07055C-9A80-412E-B5EA-ABF7352C095A}" dt="2018-02-11T04:42:39.896" v="1040" actId="14100"/>
        <pc:sldMkLst>
          <pc:docMk/>
          <pc:sldMk cId="4106189582" sldId="493"/>
        </pc:sldMkLst>
        <pc:picChg chg="add mod">
          <ac:chgData name="Jim Telgren" userId="6ba82c741c3157ed" providerId="LiveId" clId="{EE07055C-9A80-412E-B5EA-ABF7352C095A}" dt="2018-02-11T04:42:39.896" v="1040" actId="14100"/>
          <ac:picMkLst>
            <pc:docMk/>
            <pc:sldMk cId="4106189582" sldId="493"/>
            <ac:picMk id="5" creationId="{FCA7887D-D87B-47CB-B22F-3C977FF9B872}"/>
          </ac:picMkLst>
        </pc:picChg>
      </pc:sldChg>
      <pc:sldChg chg="modSp add ord">
        <pc:chgData name="Jim Telgren" userId="6ba82c741c3157ed" providerId="LiveId" clId="{EE07055C-9A80-412E-B5EA-ABF7352C095A}" dt="2018-02-11T04:49:13.198" v="1048" actId="20577"/>
        <pc:sldMkLst>
          <pc:docMk/>
          <pc:sldMk cId="3265032366" sldId="494"/>
        </pc:sldMkLst>
        <pc:spChg chg="mod">
          <ac:chgData name="Jim Telgren" userId="6ba82c741c3157ed" providerId="LiveId" clId="{EE07055C-9A80-412E-B5EA-ABF7352C095A}" dt="2018-02-11T04:49:13.198" v="1048" actId="20577"/>
          <ac:spMkLst>
            <pc:docMk/>
            <pc:sldMk cId="3265032366" sldId="494"/>
            <ac:spMk id="7" creationId="{00000000-0000-0000-0000-000000000000}"/>
          </ac:spMkLst>
        </pc:spChg>
      </pc:sldChg>
      <pc:sldChg chg="modSp add ord">
        <pc:chgData name="Jim Telgren" userId="6ba82c741c3157ed" providerId="LiveId" clId="{EE07055C-9A80-412E-B5EA-ABF7352C095A}" dt="2018-02-11T04:51:07.765" v="1067" actId="20577"/>
        <pc:sldMkLst>
          <pc:docMk/>
          <pc:sldMk cId="144971533" sldId="495"/>
        </pc:sldMkLst>
        <pc:spChg chg="mod">
          <ac:chgData name="Jim Telgren" userId="6ba82c741c3157ed" providerId="LiveId" clId="{EE07055C-9A80-412E-B5EA-ABF7352C095A}" dt="2018-02-11T04:51:07.765" v="1067" actId="20577"/>
          <ac:spMkLst>
            <pc:docMk/>
            <pc:sldMk cId="144971533" sldId="495"/>
            <ac:spMk id="7" creationId="{00000000-0000-0000-0000-000000000000}"/>
          </ac:spMkLst>
        </pc:spChg>
      </pc:sldChg>
      <pc:sldChg chg="modSp add ord">
        <pc:chgData name="Jim Telgren" userId="6ba82c741c3157ed" providerId="LiveId" clId="{EE07055C-9A80-412E-B5EA-ABF7352C095A}" dt="2018-02-11T04:51:50.568" v="1111"/>
        <pc:sldMkLst>
          <pc:docMk/>
          <pc:sldMk cId="2571661452" sldId="496"/>
        </pc:sldMkLst>
        <pc:spChg chg="mod">
          <ac:chgData name="Jim Telgren" userId="6ba82c741c3157ed" providerId="LiveId" clId="{EE07055C-9A80-412E-B5EA-ABF7352C095A}" dt="2018-02-11T04:51:50.568" v="1111"/>
          <ac:spMkLst>
            <pc:docMk/>
            <pc:sldMk cId="2571661452" sldId="496"/>
            <ac:spMk id="7" creationId="{00000000-0000-0000-0000-000000000000}"/>
          </ac:spMkLst>
        </pc:spChg>
      </pc:sldChg>
      <pc:sldChg chg="modSp add">
        <pc:chgData name="Jim Telgren" userId="6ba82c741c3157ed" providerId="LiveId" clId="{EE07055C-9A80-412E-B5EA-ABF7352C095A}" dt="2018-02-11T04:51:15.104" v="1069" actId="27636"/>
        <pc:sldMkLst>
          <pc:docMk/>
          <pc:sldMk cId="2085027250" sldId="497"/>
        </pc:sldMkLst>
        <pc:spChg chg="mod">
          <ac:chgData name="Jim Telgren" userId="6ba82c741c3157ed" providerId="LiveId" clId="{EE07055C-9A80-412E-B5EA-ABF7352C095A}" dt="2018-02-11T04:51:15.104" v="1069" actId="27636"/>
          <ac:spMkLst>
            <pc:docMk/>
            <pc:sldMk cId="2085027250" sldId="497"/>
            <ac:spMk id="7" creationId="{00000000-0000-0000-0000-000000000000}"/>
          </ac:spMkLst>
        </pc:spChg>
      </pc:sldChg>
      <pc:sldChg chg="modSp add">
        <pc:chgData name="Jim Telgren" userId="6ba82c741c3157ed" providerId="LiveId" clId="{EE07055C-9A80-412E-B5EA-ABF7352C095A}" dt="2018-02-11T05:01:43.708" v="1136" actId="27636"/>
        <pc:sldMkLst>
          <pc:docMk/>
          <pc:sldMk cId="2928096273" sldId="498"/>
        </pc:sldMkLst>
        <pc:spChg chg="mod">
          <ac:chgData name="Jim Telgren" userId="6ba82c741c3157ed" providerId="LiveId" clId="{EE07055C-9A80-412E-B5EA-ABF7352C095A}" dt="2018-02-11T05:01:43.708" v="1136" actId="27636"/>
          <ac:spMkLst>
            <pc:docMk/>
            <pc:sldMk cId="2928096273" sldId="498"/>
            <ac:spMk id="7" creationId="{00000000-0000-0000-0000-000000000000}"/>
          </ac:spMkLst>
        </pc:spChg>
      </pc:sldChg>
      <pc:sldChg chg="modSp add">
        <pc:chgData name="Jim Telgren" userId="6ba82c741c3157ed" providerId="LiveId" clId="{EE07055C-9A80-412E-B5EA-ABF7352C095A}" dt="2018-02-11T05:02:48.493" v="1143" actId="27636"/>
        <pc:sldMkLst>
          <pc:docMk/>
          <pc:sldMk cId="44220469" sldId="499"/>
        </pc:sldMkLst>
        <pc:spChg chg="mod">
          <ac:chgData name="Jim Telgren" userId="6ba82c741c3157ed" providerId="LiveId" clId="{EE07055C-9A80-412E-B5EA-ABF7352C095A}" dt="2018-02-11T05:02:48.493" v="1143" actId="27636"/>
          <ac:spMkLst>
            <pc:docMk/>
            <pc:sldMk cId="44220469" sldId="499"/>
            <ac:spMk id="7" creationId="{00000000-0000-0000-0000-000000000000}"/>
          </ac:spMkLst>
        </pc:spChg>
      </pc:sldChg>
      <pc:sldChg chg="modSp add">
        <pc:chgData name="Jim Telgren" userId="6ba82c741c3157ed" providerId="LiveId" clId="{EE07055C-9A80-412E-B5EA-ABF7352C095A}" dt="2018-02-11T05:11:04.745" v="1224" actId="20577"/>
        <pc:sldMkLst>
          <pc:docMk/>
          <pc:sldMk cId="3644129849" sldId="500"/>
        </pc:sldMkLst>
        <pc:spChg chg="mod">
          <ac:chgData name="Jim Telgren" userId="6ba82c741c3157ed" providerId="LiveId" clId="{EE07055C-9A80-412E-B5EA-ABF7352C095A}" dt="2018-02-11T05:11:04.745" v="1224" actId="20577"/>
          <ac:spMkLst>
            <pc:docMk/>
            <pc:sldMk cId="3644129849" sldId="500"/>
            <ac:spMk id="7" creationId="{00000000-0000-0000-0000-000000000000}"/>
          </ac:spMkLst>
        </pc:spChg>
      </pc:sldChg>
      <pc:sldChg chg="addSp modSp add">
        <pc:chgData name="Jim Telgren" userId="6ba82c741c3157ed" providerId="LiveId" clId="{EE07055C-9A80-412E-B5EA-ABF7352C095A}" dt="2018-02-11T05:04:53.809" v="1147" actId="931"/>
        <pc:sldMkLst>
          <pc:docMk/>
          <pc:sldMk cId="161685329" sldId="501"/>
        </pc:sldMkLst>
        <pc:picChg chg="add mod">
          <ac:chgData name="Jim Telgren" userId="6ba82c741c3157ed" providerId="LiveId" clId="{EE07055C-9A80-412E-B5EA-ABF7352C095A}" dt="2018-02-11T05:04:53.809" v="1147" actId="931"/>
          <ac:picMkLst>
            <pc:docMk/>
            <pc:sldMk cId="161685329" sldId="501"/>
            <ac:picMk id="5" creationId="{EAF2E23D-4A9B-4B67-B5D0-D4677F67FC10}"/>
          </ac:picMkLst>
        </pc:picChg>
      </pc:sldChg>
      <pc:sldChg chg="addSp modSp add ord">
        <pc:chgData name="Jim Telgren" userId="6ba82c741c3157ed" providerId="LiveId" clId="{EE07055C-9A80-412E-B5EA-ABF7352C095A}" dt="2018-02-11T05:18:53.019" v="1406" actId="20577"/>
        <pc:sldMkLst>
          <pc:docMk/>
          <pc:sldMk cId="611384851" sldId="502"/>
        </pc:sldMkLst>
        <pc:spChg chg="mod">
          <ac:chgData name="Jim Telgren" userId="6ba82c741c3157ed" providerId="LiveId" clId="{EE07055C-9A80-412E-B5EA-ABF7352C095A}" dt="2018-02-11T05:18:53.019" v="1406" actId="20577"/>
          <ac:spMkLst>
            <pc:docMk/>
            <pc:sldMk cId="611384851" sldId="502"/>
            <ac:spMk id="7" creationId="{00000000-0000-0000-0000-000000000000}"/>
          </ac:spMkLst>
        </pc:spChg>
        <pc:picChg chg="add mod">
          <ac:chgData name="Jim Telgren" userId="6ba82c741c3157ed" providerId="LiveId" clId="{EE07055C-9A80-412E-B5EA-ABF7352C095A}" dt="2018-02-11T05:07:50.442" v="1152" actId="1076"/>
          <ac:picMkLst>
            <pc:docMk/>
            <pc:sldMk cId="611384851" sldId="502"/>
            <ac:picMk id="2" creationId="{A87E3C50-45E8-4AC3-8FB3-8B0BE96A89CB}"/>
          </ac:picMkLst>
        </pc:picChg>
      </pc:sldChg>
      <pc:sldChg chg="modSp ord">
        <pc:chgData name="Jim Telgren" userId="6ba82c741c3157ed" providerId="LiveId" clId="{EE07055C-9A80-412E-B5EA-ABF7352C095A}" dt="2018-02-11T05:10:06.449" v="1222"/>
        <pc:sldMkLst>
          <pc:docMk/>
          <pc:sldMk cId="1770740012" sldId="503"/>
        </pc:sldMkLst>
        <pc:spChg chg="mod">
          <ac:chgData name="Jim Telgren" userId="6ba82c741c3157ed" providerId="LiveId" clId="{EE07055C-9A80-412E-B5EA-ABF7352C095A}" dt="2018-02-11T05:09:21.697" v="1154"/>
          <ac:spMkLst>
            <pc:docMk/>
            <pc:sldMk cId="1770740012" sldId="503"/>
            <ac:spMk id="7" creationId="{00000000-0000-0000-0000-000000000000}"/>
          </ac:spMkLst>
        </pc:spChg>
      </pc:sldChg>
      <pc:sldChg chg="modSp add ord">
        <pc:chgData name="Jim Telgren" userId="6ba82c741c3157ed" providerId="LiveId" clId="{EE07055C-9A80-412E-B5EA-ABF7352C095A}" dt="2018-02-11T05:15:54.055" v="1385" actId="20577"/>
        <pc:sldMkLst>
          <pc:docMk/>
          <pc:sldMk cId="2223283949" sldId="504"/>
        </pc:sldMkLst>
        <pc:spChg chg="mod">
          <ac:chgData name="Jim Telgren" userId="6ba82c741c3157ed" providerId="LiveId" clId="{EE07055C-9A80-412E-B5EA-ABF7352C095A}" dt="2018-02-11T05:15:54.055" v="1385" actId="20577"/>
          <ac:spMkLst>
            <pc:docMk/>
            <pc:sldMk cId="2223283949" sldId="504"/>
            <ac:spMk id="7" creationId="{00000000-0000-0000-0000-000000000000}"/>
          </ac:spMkLst>
        </pc:spChg>
      </pc:sldChg>
      <pc:sldChg chg="modSp add ord">
        <pc:chgData name="Jim Telgren" userId="6ba82c741c3157ed" providerId="LiveId" clId="{EE07055C-9A80-412E-B5EA-ABF7352C095A}" dt="2018-02-11T05:13:35.613" v="1248" actId="27636"/>
        <pc:sldMkLst>
          <pc:docMk/>
          <pc:sldMk cId="2240251496" sldId="505"/>
        </pc:sldMkLst>
        <pc:spChg chg="mod">
          <ac:chgData name="Jim Telgren" userId="6ba82c741c3157ed" providerId="LiveId" clId="{EE07055C-9A80-412E-B5EA-ABF7352C095A}" dt="2018-02-11T05:13:35.613" v="1248" actId="27636"/>
          <ac:spMkLst>
            <pc:docMk/>
            <pc:sldMk cId="2240251496" sldId="505"/>
            <ac:spMk id="7" creationId="{00000000-0000-0000-0000-000000000000}"/>
          </ac:spMkLst>
        </pc:spChg>
      </pc:sldChg>
      <pc:sldChg chg="modSp add ord">
        <pc:chgData name="Jim Telgren" userId="6ba82c741c3157ed" providerId="LiveId" clId="{EE07055C-9A80-412E-B5EA-ABF7352C095A}" dt="2018-02-11T05:14:01.049" v="1255" actId="27636"/>
        <pc:sldMkLst>
          <pc:docMk/>
          <pc:sldMk cId="1801124144" sldId="506"/>
        </pc:sldMkLst>
        <pc:spChg chg="mod">
          <ac:chgData name="Jim Telgren" userId="6ba82c741c3157ed" providerId="LiveId" clId="{EE07055C-9A80-412E-B5EA-ABF7352C095A}" dt="2018-02-11T05:14:01.049" v="1255" actId="27636"/>
          <ac:spMkLst>
            <pc:docMk/>
            <pc:sldMk cId="1801124144" sldId="506"/>
            <ac:spMk id="7" creationId="{00000000-0000-0000-0000-000000000000}"/>
          </ac:spMkLst>
        </pc:spChg>
      </pc:sldChg>
      <pc:sldChg chg="modSp add">
        <pc:chgData name="Jim Telgren" userId="6ba82c741c3157ed" providerId="LiveId" clId="{EE07055C-9A80-412E-B5EA-ABF7352C095A}" dt="2018-02-11T05:15:14.082" v="1261"/>
        <pc:sldMkLst>
          <pc:docMk/>
          <pc:sldMk cId="2726639921" sldId="507"/>
        </pc:sldMkLst>
        <pc:spChg chg="mod">
          <ac:chgData name="Jim Telgren" userId="6ba82c741c3157ed" providerId="LiveId" clId="{EE07055C-9A80-412E-B5EA-ABF7352C095A}" dt="2018-02-11T05:15:14.082" v="1261"/>
          <ac:spMkLst>
            <pc:docMk/>
            <pc:sldMk cId="2726639921" sldId="507"/>
            <ac:spMk id="7" creationId="{00000000-0000-0000-0000-000000000000}"/>
          </ac:spMkLst>
        </pc:spChg>
      </pc:sldChg>
      <pc:sldChg chg="modSp add ord">
        <pc:chgData name="Jim Telgren" userId="6ba82c741c3157ed" providerId="LiveId" clId="{EE07055C-9A80-412E-B5EA-ABF7352C095A}" dt="2018-02-11T05:24:11.482" v="1472" actId="20577"/>
        <pc:sldMkLst>
          <pc:docMk/>
          <pc:sldMk cId="843740234" sldId="508"/>
        </pc:sldMkLst>
        <pc:spChg chg="mod">
          <ac:chgData name="Jim Telgren" userId="6ba82c741c3157ed" providerId="LiveId" clId="{EE07055C-9A80-412E-B5EA-ABF7352C095A}" dt="2018-02-11T05:24:11.482" v="1472" actId="20577"/>
          <ac:spMkLst>
            <pc:docMk/>
            <pc:sldMk cId="843740234" sldId="508"/>
            <ac:spMk id="7" creationId="{00000000-0000-0000-0000-000000000000}"/>
          </ac:spMkLst>
        </pc:spChg>
      </pc:sldChg>
      <pc:sldChg chg="modSp add ord">
        <pc:chgData name="Jim Telgren" userId="6ba82c741c3157ed" providerId="LiveId" clId="{EE07055C-9A80-412E-B5EA-ABF7352C095A}" dt="2018-02-11T05:17:00.372" v="1400" actId="20577"/>
        <pc:sldMkLst>
          <pc:docMk/>
          <pc:sldMk cId="2219635540" sldId="509"/>
        </pc:sldMkLst>
        <pc:spChg chg="mod">
          <ac:chgData name="Jim Telgren" userId="6ba82c741c3157ed" providerId="LiveId" clId="{EE07055C-9A80-412E-B5EA-ABF7352C095A}" dt="2018-02-11T05:17:00.372" v="1400" actId="20577"/>
          <ac:spMkLst>
            <pc:docMk/>
            <pc:sldMk cId="2219635540" sldId="509"/>
            <ac:spMk id="7" creationId="{00000000-0000-0000-0000-000000000000}"/>
          </ac:spMkLst>
        </pc:spChg>
      </pc:sldChg>
      <pc:sldChg chg="modSp add ord">
        <pc:chgData name="Jim Telgren" userId="6ba82c741c3157ed" providerId="LiveId" clId="{EE07055C-9A80-412E-B5EA-ABF7352C095A}" dt="2018-02-11T05:22:09.499" v="1416" actId="20577"/>
        <pc:sldMkLst>
          <pc:docMk/>
          <pc:sldMk cId="2014651723" sldId="510"/>
        </pc:sldMkLst>
        <pc:spChg chg="mod">
          <ac:chgData name="Jim Telgren" userId="6ba82c741c3157ed" providerId="LiveId" clId="{EE07055C-9A80-412E-B5EA-ABF7352C095A}" dt="2018-02-11T05:22:09.499" v="1416" actId="20577"/>
          <ac:spMkLst>
            <pc:docMk/>
            <pc:sldMk cId="2014651723" sldId="510"/>
            <ac:spMk id="7" creationId="{00000000-0000-0000-0000-000000000000}"/>
          </ac:spMkLst>
        </pc:spChg>
      </pc:sldChg>
      <pc:sldChg chg="modSp add">
        <pc:chgData name="Jim Telgren" userId="6ba82c741c3157ed" providerId="LiveId" clId="{EE07055C-9A80-412E-B5EA-ABF7352C095A}" dt="2018-02-11T05:22:48.221" v="1431" actId="20577"/>
        <pc:sldMkLst>
          <pc:docMk/>
          <pc:sldMk cId="4022517380" sldId="511"/>
        </pc:sldMkLst>
        <pc:spChg chg="mod">
          <ac:chgData name="Jim Telgren" userId="6ba82c741c3157ed" providerId="LiveId" clId="{EE07055C-9A80-412E-B5EA-ABF7352C095A}" dt="2018-02-11T05:22:48.221" v="1431" actId="20577"/>
          <ac:spMkLst>
            <pc:docMk/>
            <pc:sldMk cId="4022517380" sldId="511"/>
            <ac:spMk id="7" creationId="{00000000-0000-0000-0000-000000000000}"/>
          </ac:spMkLst>
        </pc:spChg>
      </pc:sldChg>
      <pc:sldChg chg="modSp add">
        <pc:chgData name="Jim Telgren" userId="6ba82c741c3157ed" providerId="LiveId" clId="{EE07055C-9A80-412E-B5EA-ABF7352C095A}" dt="2018-02-11T05:23:00.688" v="1439" actId="20577"/>
        <pc:sldMkLst>
          <pc:docMk/>
          <pc:sldMk cId="2321372734" sldId="512"/>
        </pc:sldMkLst>
        <pc:spChg chg="mod">
          <ac:chgData name="Jim Telgren" userId="6ba82c741c3157ed" providerId="LiveId" clId="{EE07055C-9A80-412E-B5EA-ABF7352C095A}" dt="2018-02-11T05:23:00.688" v="1439" actId="20577"/>
          <ac:spMkLst>
            <pc:docMk/>
            <pc:sldMk cId="2321372734" sldId="512"/>
            <ac:spMk id="7" creationId="{00000000-0000-0000-0000-000000000000}"/>
          </ac:spMkLst>
        </pc:spChg>
      </pc:sldChg>
      <pc:sldChg chg="modSp add">
        <pc:chgData name="Jim Telgren" userId="6ba82c741c3157ed" providerId="LiveId" clId="{EE07055C-9A80-412E-B5EA-ABF7352C095A}" dt="2018-02-11T05:24:18.209" v="1473" actId="20577"/>
        <pc:sldMkLst>
          <pc:docMk/>
          <pc:sldMk cId="3023490873" sldId="513"/>
        </pc:sldMkLst>
        <pc:spChg chg="mod">
          <ac:chgData name="Jim Telgren" userId="6ba82c741c3157ed" providerId="LiveId" clId="{EE07055C-9A80-412E-B5EA-ABF7352C095A}" dt="2018-02-11T05:24:18.209" v="1473" actId="20577"/>
          <ac:spMkLst>
            <pc:docMk/>
            <pc:sldMk cId="3023490873" sldId="513"/>
            <ac:spMk id="7" creationId="{00000000-0000-0000-0000-000000000000}"/>
          </ac:spMkLst>
        </pc:spChg>
      </pc:sldChg>
      <pc:sldChg chg="modSp add ord">
        <pc:chgData name="Jim Telgren" userId="6ba82c741c3157ed" providerId="LiveId" clId="{EE07055C-9A80-412E-B5EA-ABF7352C095A}" dt="2018-02-11T05:25:52.373" v="1500" actId="313"/>
        <pc:sldMkLst>
          <pc:docMk/>
          <pc:sldMk cId="335193015" sldId="514"/>
        </pc:sldMkLst>
        <pc:spChg chg="mod">
          <ac:chgData name="Jim Telgren" userId="6ba82c741c3157ed" providerId="LiveId" clId="{EE07055C-9A80-412E-B5EA-ABF7352C095A}" dt="2018-02-11T05:25:52.373" v="1500" actId="313"/>
          <ac:spMkLst>
            <pc:docMk/>
            <pc:sldMk cId="335193015" sldId="514"/>
            <ac:spMk id="7" creationId="{00000000-0000-0000-0000-000000000000}"/>
          </ac:spMkLst>
        </pc:spChg>
      </pc:sldChg>
      <pc:sldChg chg="modSp add ord">
        <pc:chgData name="Jim Telgren" userId="6ba82c741c3157ed" providerId="LiveId" clId="{EE07055C-9A80-412E-B5EA-ABF7352C095A}" dt="2018-02-11T05:26:14.319" v="1518" actId="27636"/>
        <pc:sldMkLst>
          <pc:docMk/>
          <pc:sldMk cId="3322983293" sldId="515"/>
        </pc:sldMkLst>
        <pc:spChg chg="mod">
          <ac:chgData name="Jim Telgren" userId="6ba82c741c3157ed" providerId="LiveId" clId="{EE07055C-9A80-412E-B5EA-ABF7352C095A}" dt="2018-02-11T05:26:14.319" v="1518" actId="27636"/>
          <ac:spMkLst>
            <pc:docMk/>
            <pc:sldMk cId="3322983293" sldId="515"/>
            <ac:spMk id="7" creationId="{00000000-0000-0000-0000-000000000000}"/>
          </ac:spMkLst>
        </pc:spChg>
      </pc:sldChg>
      <pc:sldChg chg="modSp add">
        <pc:chgData name="Jim Telgren" userId="6ba82c741c3157ed" providerId="LiveId" clId="{EE07055C-9A80-412E-B5EA-ABF7352C095A}" dt="2018-02-11T05:26:56.892" v="1554" actId="20577"/>
        <pc:sldMkLst>
          <pc:docMk/>
          <pc:sldMk cId="1370831740" sldId="516"/>
        </pc:sldMkLst>
        <pc:spChg chg="mod">
          <ac:chgData name="Jim Telgren" userId="6ba82c741c3157ed" providerId="LiveId" clId="{EE07055C-9A80-412E-B5EA-ABF7352C095A}" dt="2018-02-11T05:26:56.892" v="1554" actId="20577"/>
          <ac:spMkLst>
            <pc:docMk/>
            <pc:sldMk cId="1370831740" sldId="516"/>
            <ac:spMk id="7" creationId="{00000000-0000-0000-0000-000000000000}"/>
          </ac:spMkLst>
        </pc:spChg>
      </pc:sldChg>
      <pc:sldChg chg="modSp add ord">
        <pc:chgData name="Jim Telgren" userId="6ba82c741c3157ed" providerId="LiveId" clId="{EE07055C-9A80-412E-B5EA-ABF7352C095A}" dt="2018-02-11T05:26:46.356" v="1548" actId="20577"/>
        <pc:sldMkLst>
          <pc:docMk/>
          <pc:sldMk cId="909881917" sldId="517"/>
        </pc:sldMkLst>
        <pc:spChg chg="mod">
          <ac:chgData name="Jim Telgren" userId="6ba82c741c3157ed" providerId="LiveId" clId="{EE07055C-9A80-412E-B5EA-ABF7352C095A}" dt="2018-02-11T05:26:46.356" v="1548" actId="20577"/>
          <ac:spMkLst>
            <pc:docMk/>
            <pc:sldMk cId="909881917" sldId="517"/>
            <ac:spMk id="7" creationId="{00000000-0000-0000-0000-000000000000}"/>
          </ac:spMkLst>
        </pc:spChg>
      </pc:sldChg>
      <pc:sldChg chg="modSp add ord">
        <pc:chgData name="Jim Telgren" userId="6ba82c741c3157ed" providerId="LiveId" clId="{EE07055C-9A80-412E-B5EA-ABF7352C095A}" dt="2018-02-11T05:28:05.951" v="1577" actId="20577"/>
        <pc:sldMkLst>
          <pc:docMk/>
          <pc:sldMk cId="1199443640" sldId="518"/>
        </pc:sldMkLst>
        <pc:spChg chg="mod">
          <ac:chgData name="Jim Telgren" userId="6ba82c741c3157ed" providerId="LiveId" clId="{EE07055C-9A80-412E-B5EA-ABF7352C095A}" dt="2018-02-11T05:28:05.951" v="1577" actId="20577"/>
          <ac:spMkLst>
            <pc:docMk/>
            <pc:sldMk cId="1199443640" sldId="518"/>
            <ac:spMk id="7" creationId="{00000000-0000-0000-0000-000000000000}"/>
          </ac:spMkLst>
        </pc:spChg>
      </pc:sldChg>
      <pc:sldChg chg="modSp add ord">
        <pc:chgData name="Jim Telgren" userId="6ba82c741c3157ed" providerId="LiveId" clId="{EE07055C-9A80-412E-B5EA-ABF7352C095A}" dt="2018-02-11T05:28:38.060" v="1590" actId="20577"/>
        <pc:sldMkLst>
          <pc:docMk/>
          <pc:sldMk cId="4107548918" sldId="519"/>
        </pc:sldMkLst>
        <pc:spChg chg="mod">
          <ac:chgData name="Jim Telgren" userId="6ba82c741c3157ed" providerId="LiveId" clId="{EE07055C-9A80-412E-B5EA-ABF7352C095A}" dt="2018-02-11T05:28:38.060" v="1590" actId="20577"/>
          <ac:spMkLst>
            <pc:docMk/>
            <pc:sldMk cId="4107548918" sldId="519"/>
            <ac:spMk id="7" creationId="{00000000-0000-0000-0000-000000000000}"/>
          </ac:spMkLst>
        </pc:spChg>
      </pc:sldChg>
      <pc:sldChg chg="modSp add">
        <pc:chgData name="Jim Telgren" userId="6ba82c741c3157ed" providerId="LiveId" clId="{EE07055C-9A80-412E-B5EA-ABF7352C095A}" dt="2018-02-11T05:28:44.410" v="1595" actId="20577"/>
        <pc:sldMkLst>
          <pc:docMk/>
          <pc:sldMk cId="4175845940" sldId="520"/>
        </pc:sldMkLst>
        <pc:spChg chg="mod">
          <ac:chgData name="Jim Telgren" userId="6ba82c741c3157ed" providerId="LiveId" clId="{EE07055C-9A80-412E-B5EA-ABF7352C095A}" dt="2018-02-11T05:28:44.410" v="1595" actId="20577"/>
          <ac:spMkLst>
            <pc:docMk/>
            <pc:sldMk cId="4175845940" sldId="520"/>
            <ac:spMk id="7" creationId="{00000000-0000-0000-0000-000000000000}"/>
          </ac:spMkLst>
        </pc:spChg>
      </pc:sldChg>
      <pc:sldChg chg="modSp add">
        <pc:chgData name="Jim Telgren" userId="6ba82c741c3157ed" providerId="LiveId" clId="{EE07055C-9A80-412E-B5EA-ABF7352C095A}" dt="2018-02-11T05:31:22.556" v="1652" actId="20577"/>
        <pc:sldMkLst>
          <pc:docMk/>
          <pc:sldMk cId="211100622" sldId="521"/>
        </pc:sldMkLst>
        <pc:spChg chg="mod">
          <ac:chgData name="Jim Telgren" userId="6ba82c741c3157ed" providerId="LiveId" clId="{EE07055C-9A80-412E-B5EA-ABF7352C095A}" dt="2018-02-11T05:31:22.556" v="1652" actId="20577"/>
          <ac:spMkLst>
            <pc:docMk/>
            <pc:sldMk cId="211100622" sldId="521"/>
            <ac:spMk id="7" creationId="{00000000-0000-0000-0000-000000000000}"/>
          </ac:spMkLst>
        </pc:spChg>
      </pc:sldChg>
      <pc:sldChg chg="addSp modSp add">
        <pc:chgData name="Jim Telgren" userId="6ba82c741c3157ed" providerId="LiveId" clId="{EE07055C-9A80-412E-B5EA-ABF7352C095A}" dt="2018-02-11T05:32:16.434" v="1655" actId="1076"/>
        <pc:sldMkLst>
          <pc:docMk/>
          <pc:sldMk cId="2444962355" sldId="522"/>
        </pc:sldMkLst>
        <pc:picChg chg="add mod">
          <ac:chgData name="Jim Telgren" userId="6ba82c741c3157ed" providerId="LiveId" clId="{EE07055C-9A80-412E-B5EA-ABF7352C095A}" dt="2018-02-11T05:32:16.434" v="1655" actId="1076"/>
          <ac:picMkLst>
            <pc:docMk/>
            <pc:sldMk cId="2444962355" sldId="522"/>
            <ac:picMk id="5" creationId="{82F4514B-0EBC-4845-9429-6A640E156D26}"/>
          </ac:picMkLst>
        </pc:picChg>
      </pc:sldChg>
      <pc:sldChg chg="delSp modSp add">
        <pc:chgData name="Jim Telgren" userId="6ba82c741c3157ed" providerId="LiveId" clId="{EE07055C-9A80-412E-B5EA-ABF7352C095A}" dt="2018-02-11T05:33:56.695" v="1722" actId="255"/>
        <pc:sldMkLst>
          <pc:docMk/>
          <pc:sldMk cId="1717325092" sldId="523"/>
        </pc:sldMkLst>
        <pc:spChg chg="mod">
          <ac:chgData name="Jim Telgren" userId="6ba82c741c3157ed" providerId="LiveId" clId="{EE07055C-9A80-412E-B5EA-ABF7352C095A}" dt="2018-02-11T05:33:56.695" v="1722" actId="255"/>
          <ac:spMkLst>
            <pc:docMk/>
            <pc:sldMk cId="1717325092" sldId="523"/>
            <ac:spMk id="7" creationId="{00000000-0000-0000-0000-000000000000}"/>
          </ac:spMkLst>
        </pc:spChg>
        <pc:picChg chg="del">
          <ac:chgData name="Jim Telgren" userId="6ba82c741c3157ed" providerId="LiveId" clId="{EE07055C-9A80-412E-B5EA-ABF7352C095A}" dt="2018-02-11T05:32:59.099" v="1660"/>
          <ac:picMkLst>
            <pc:docMk/>
            <pc:sldMk cId="1717325092" sldId="523"/>
            <ac:picMk id="5" creationId="{82F4514B-0EBC-4845-9429-6A640E156D26}"/>
          </ac:picMkLst>
        </pc:picChg>
      </pc:sldChg>
      <pc:sldChg chg="modSp">
        <pc:chgData name="Jim Telgren" userId="6ba82c741c3157ed" providerId="LiveId" clId="{EE07055C-9A80-412E-B5EA-ABF7352C095A}" dt="2018-02-11T05:34:41.261" v="1725"/>
        <pc:sldMkLst>
          <pc:docMk/>
          <pc:sldMk cId="4266794253" sldId="524"/>
        </pc:sldMkLst>
        <pc:spChg chg="mod">
          <ac:chgData name="Jim Telgren" userId="6ba82c741c3157ed" providerId="LiveId" clId="{EE07055C-9A80-412E-B5EA-ABF7352C095A}" dt="2018-02-11T05:34:41.261" v="1725"/>
          <ac:spMkLst>
            <pc:docMk/>
            <pc:sldMk cId="4266794253" sldId="524"/>
            <ac:spMk id="7" creationId="{00000000-0000-0000-0000-000000000000}"/>
          </ac:spMkLst>
        </pc:spChg>
      </pc:sldChg>
      <pc:sldChg chg="modSp add ord">
        <pc:chgData name="Jim Telgren" userId="6ba82c741c3157ed" providerId="LiveId" clId="{EE07055C-9A80-412E-B5EA-ABF7352C095A}" dt="2018-02-11T12:51:06.743" v="1759" actId="20577"/>
        <pc:sldMkLst>
          <pc:docMk/>
          <pc:sldMk cId="2924564508" sldId="525"/>
        </pc:sldMkLst>
        <pc:spChg chg="mod">
          <ac:chgData name="Jim Telgren" userId="6ba82c741c3157ed" providerId="LiveId" clId="{EE07055C-9A80-412E-B5EA-ABF7352C095A}" dt="2018-02-11T12:51:06.743" v="1759" actId="20577"/>
          <ac:spMkLst>
            <pc:docMk/>
            <pc:sldMk cId="2924564508" sldId="525"/>
            <ac:spMk id="7" creationId="{00000000-0000-0000-0000-000000000000}"/>
          </ac:spMkLst>
        </pc:spChg>
      </pc:sldChg>
      <pc:sldChg chg="addSp modSp add">
        <pc:chgData name="Jim Telgren" userId="6ba82c741c3157ed" providerId="LiveId" clId="{EE07055C-9A80-412E-B5EA-ABF7352C095A}" dt="2018-02-11T12:53:57.816" v="1764" actId="14100"/>
        <pc:sldMkLst>
          <pc:docMk/>
          <pc:sldMk cId="2098337153" sldId="526"/>
        </pc:sldMkLst>
        <pc:picChg chg="add mod">
          <ac:chgData name="Jim Telgren" userId="6ba82c741c3157ed" providerId="LiveId" clId="{EE07055C-9A80-412E-B5EA-ABF7352C095A}" dt="2018-02-11T12:53:57.816" v="1764" actId="14100"/>
          <ac:picMkLst>
            <pc:docMk/>
            <pc:sldMk cId="2098337153" sldId="526"/>
            <ac:picMk id="2" creationId="{2DA7C0D6-1EFB-4BAD-9F22-974514D043EC}"/>
          </ac:picMkLst>
        </pc:picChg>
      </pc:sldChg>
      <pc:sldChg chg="addSp modSp add">
        <pc:chgData name="Jim Telgren" userId="6ba82c741c3157ed" providerId="LiveId" clId="{EE07055C-9A80-412E-B5EA-ABF7352C095A}" dt="2018-02-11T12:55:52.352" v="1770" actId="14100"/>
        <pc:sldMkLst>
          <pc:docMk/>
          <pc:sldMk cId="3993252762" sldId="527"/>
        </pc:sldMkLst>
        <pc:picChg chg="add mod">
          <ac:chgData name="Jim Telgren" userId="6ba82c741c3157ed" providerId="LiveId" clId="{EE07055C-9A80-412E-B5EA-ABF7352C095A}" dt="2018-02-11T12:55:52.352" v="1770" actId="14100"/>
          <ac:picMkLst>
            <pc:docMk/>
            <pc:sldMk cId="3993252762" sldId="527"/>
            <ac:picMk id="6" creationId="{88A55770-93A4-44C8-A7B0-23ABD67211B1}"/>
          </ac:picMkLst>
        </pc:picChg>
      </pc:sldChg>
      <pc:sldChg chg="modSp add">
        <pc:chgData name="Jim Telgren" userId="6ba82c741c3157ed" providerId="LiveId" clId="{EE07055C-9A80-412E-B5EA-ABF7352C095A}" dt="2018-02-11T13:04:56.607" v="1874" actId="27636"/>
        <pc:sldMkLst>
          <pc:docMk/>
          <pc:sldMk cId="1141256131" sldId="528"/>
        </pc:sldMkLst>
        <pc:spChg chg="mod">
          <ac:chgData name="Jim Telgren" userId="6ba82c741c3157ed" providerId="LiveId" clId="{EE07055C-9A80-412E-B5EA-ABF7352C095A}" dt="2018-02-11T13:04:56.607" v="1874" actId="27636"/>
          <ac:spMkLst>
            <pc:docMk/>
            <pc:sldMk cId="1141256131" sldId="528"/>
            <ac:spMk id="7" creationId="{00000000-0000-0000-0000-000000000000}"/>
          </ac:spMkLst>
        </pc:spChg>
      </pc:sldChg>
      <pc:sldChg chg="modSp add ord">
        <pc:chgData name="Jim Telgren" userId="6ba82c741c3157ed" providerId="LiveId" clId="{EE07055C-9A80-412E-B5EA-ABF7352C095A}" dt="2018-02-11T13:04:40.495" v="1870" actId="27636"/>
        <pc:sldMkLst>
          <pc:docMk/>
          <pc:sldMk cId="2140331950" sldId="529"/>
        </pc:sldMkLst>
        <pc:spChg chg="mod">
          <ac:chgData name="Jim Telgren" userId="6ba82c741c3157ed" providerId="LiveId" clId="{EE07055C-9A80-412E-B5EA-ABF7352C095A}" dt="2018-02-11T13:04:40.495" v="1870" actId="27636"/>
          <ac:spMkLst>
            <pc:docMk/>
            <pc:sldMk cId="2140331950" sldId="529"/>
            <ac:spMk id="7" creationId="{00000000-0000-0000-0000-000000000000}"/>
          </ac:spMkLst>
        </pc:spChg>
      </pc:sldChg>
      <pc:sldChg chg="modSp add">
        <pc:chgData name="Jim Telgren" userId="6ba82c741c3157ed" providerId="LiveId" clId="{EE07055C-9A80-412E-B5EA-ABF7352C095A}" dt="2018-02-11T13:03:41.018" v="1860" actId="5793"/>
        <pc:sldMkLst>
          <pc:docMk/>
          <pc:sldMk cId="3766156808" sldId="530"/>
        </pc:sldMkLst>
        <pc:spChg chg="mod">
          <ac:chgData name="Jim Telgren" userId="6ba82c741c3157ed" providerId="LiveId" clId="{EE07055C-9A80-412E-B5EA-ABF7352C095A}" dt="2018-02-11T13:03:41.018" v="1860" actId="5793"/>
          <ac:spMkLst>
            <pc:docMk/>
            <pc:sldMk cId="3766156808" sldId="530"/>
            <ac:spMk id="7" creationId="{00000000-0000-0000-0000-000000000000}"/>
          </ac:spMkLst>
        </pc:spChg>
      </pc:sldChg>
      <pc:sldChg chg="modSp add">
        <pc:chgData name="Jim Telgren" userId="6ba82c741c3157ed" providerId="LiveId" clId="{EE07055C-9A80-412E-B5EA-ABF7352C095A}" dt="2018-02-11T13:03:57.388" v="1864" actId="27636"/>
        <pc:sldMkLst>
          <pc:docMk/>
          <pc:sldMk cId="2698776869" sldId="531"/>
        </pc:sldMkLst>
        <pc:spChg chg="mod">
          <ac:chgData name="Jim Telgren" userId="6ba82c741c3157ed" providerId="LiveId" clId="{EE07055C-9A80-412E-B5EA-ABF7352C095A}" dt="2018-02-11T13:03:57.388" v="1864" actId="27636"/>
          <ac:spMkLst>
            <pc:docMk/>
            <pc:sldMk cId="2698776869" sldId="531"/>
            <ac:spMk id="7" creationId="{00000000-0000-0000-0000-000000000000}"/>
          </ac:spMkLst>
        </pc:spChg>
      </pc:sldChg>
      <pc:sldChg chg="modSp add">
        <pc:chgData name="Jim Telgren" userId="6ba82c741c3157ed" providerId="LiveId" clId="{EE07055C-9A80-412E-B5EA-ABF7352C095A}" dt="2018-02-11T13:05:00.697" v="1875"/>
        <pc:sldMkLst>
          <pc:docMk/>
          <pc:sldMk cId="445667789" sldId="532"/>
        </pc:sldMkLst>
        <pc:spChg chg="mod">
          <ac:chgData name="Jim Telgren" userId="6ba82c741c3157ed" providerId="LiveId" clId="{EE07055C-9A80-412E-B5EA-ABF7352C095A}" dt="2018-02-11T13:05:00.697" v="1875"/>
          <ac:spMkLst>
            <pc:docMk/>
            <pc:sldMk cId="445667789" sldId="532"/>
            <ac:spMk id="7"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9843AE0-1A61-459F-925F-F1E762BCA066}" type="datetimeFigureOut">
              <a:rPr lang="en-US" smtClean="0"/>
              <a:t>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5C9B9-5AC3-4C71-B150-539457550ED6}" type="slidenum">
              <a:rPr lang="en-US" smtClean="0"/>
              <a:t>‹#›</a:t>
            </a:fld>
            <a:endParaRPr lang="en-US"/>
          </a:p>
        </p:txBody>
      </p:sp>
    </p:spTree>
    <p:extLst>
      <p:ext uri="{BB962C8B-B14F-4D97-AF65-F5344CB8AC3E}">
        <p14:creationId xmlns:p14="http://schemas.microsoft.com/office/powerpoint/2010/main" val="57742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843AE0-1A61-459F-925F-F1E762BCA066}" type="datetimeFigureOut">
              <a:rPr lang="en-US" smtClean="0"/>
              <a:t>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5C9B9-5AC3-4C71-B150-539457550ED6}" type="slidenum">
              <a:rPr lang="en-US" smtClean="0"/>
              <a:t>‹#›</a:t>
            </a:fld>
            <a:endParaRPr lang="en-US"/>
          </a:p>
        </p:txBody>
      </p:sp>
    </p:spTree>
    <p:extLst>
      <p:ext uri="{BB962C8B-B14F-4D97-AF65-F5344CB8AC3E}">
        <p14:creationId xmlns:p14="http://schemas.microsoft.com/office/powerpoint/2010/main" val="4061945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843AE0-1A61-459F-925F-F1E762BCA066}" type="datetimeFigureOut">
              <a:rPr lang="en-US" smtClean="0"/>
              <a:t>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5C9B9-5AC3-4C71-B150-539457550ED6}" type="slidenum">
              <a:rPr lang="en-US" smtClean="0"/>
              <a:t>‹#›</a:t>
            </a:fld>
            <a:endParaRPr lang="en-US"/>
          </a:p>
        </p:txBody>
      </p:sp>
    </p:spTree>
    <p:extLst>
      <p:ext uri="{BB962C8B-B14F-4D97-AF65-F5344CB8AC3E}">
        <p14:creationId xmlns:p14="http://schemas.microsoft.com/office/powerpoint/2010/main" val="4221515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843AE0-1A61-459F-925F-F1E762BCA066}" type="datetimeFigureOut">
              <a:rPr lang="en-US" smtClean="0"/>
              <a:t>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5C9B9-5AC3-4C71-B150-539457550ED6}" type="slidenum">
              <a:rPr lang="en-US" smtClean="0"/>
              <a:t>‹#›</a:t>
            </a:fld>
            <a:endParaRPr lang="en-US"/>
          </a:p>
        </p:txBody>
      </p:sp>
    </p:spTree>
    <p:extLst>
      <p:ext uri="{BB962C8B-B14F-4D97-AF65-F5344CB8AC3E}">
        <p14:creationId xmlns:p14="http://schemas.microsoft.com/office/powerpoint/2010/main" val="225876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843AE0-1A61-459F-925F-F1E762BCA066}" type="datetimeFigureOut">
              <a:rPr lang="en-US" smtClean="0"/>
              <a:t>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5C9B9-5AC3-4C71-B150-539457550ED6}" type="slidenum">
              <a:rPr lang="en-US" smtClean="0"/>
              <a:t>‹#›</a:t>
            </a:fld>
            <a:endParaRPr lang="en-US"/>
          </a:p>
        </p:txBody>
      </p:sp>
    </p:spTree>
    <p:extLst>
      <p:ext uri="{BB962C8B-B14F-4D97-AF65-F5344CB8AC3E}">
        <p14:creationId xmlns:p14="http://schemas.microsoft.com/office/powerpoint/2010/main" val="868641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843AE0-1A61-459F-925F-F1E762BCA066}" type="datetimeFigureOut">
              <a:rPr lang="en-US" smtClean="0"/>
              <a:t>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5C9B9-5AC3-4C71-B150-539457550ED6}" type="slidenum">
              <a:rPr lang="en-US" smtClean="0"/>
              <a:t>‹#›</a:t>
            </a:fld>
            <a:endParaRPr lang="en-US"/>
          </a:p>
        </p:txBody>
      </p:sp>
    </p:spTree>
    <p:extLst>
      <p:ext uri="{BB962C8B-B14F-4D97-AF65-F5344CB8AC3E}">
        <p14:creationId xmlns:p14="http://schemas.microsoft.com/office/powerpoint/2010/main" val="2494810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843AE0-1A61-459F-925F-F1E762BCA066}" type="datetimeFigureOut">
              <a:rPr lang="en-US" smtClean="0"/>
              <a:t>2/10/2018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C5C9B9-5AC3-4C71-B150-539457550ED6}" type="slidenum">
              <a:rPr lang="en-US" smtClean="0"/>
              <a:t>‹#›</a:t>
            </a:fld>
            <a:endParaRPr lang="en-US"/>
          </a:p>
        </p:txBody>
      </p:sp>
    </p:spTree>
    <p:extLst>
      <p:ext uri="{BB962C8B-B14F-4D97-AF65-F5344CB8AC3E}">
        <p14:creationId xmlns:p14="http://schemas.microsoft.com/office/powerpoint/2010/main" val="2250802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843AE0-1A61-459F-925F-F1E762BCA066}" type="datetimeFigureOut">
              <a:rPr lang="en-US" smtClean="0"/>
              <a:t>2/10/2018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C5C9B9-5AC3-4C71-B150-539457550ED6}" type="slidenum">
              <a:rPr lang="en-US" smtClean="0"/>
              <a:t>‹#›</a:t>
            </a:fld>
            <a:endParaRPr lang="en-US"/>
          </a:p>
        </p:txBody>
      </p:sp>
    </p:spTree>
    <p:extLst>
      <p:ext uri="{BB962C8B-B14F-4D97-AF65-F5344CB8AC3E}">
        <p14:creationId xmlns:p14="http://schemas.microsoft.com/office/powerpoint/2010/main" val="3277054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843AE0-1A61-459F-925F-F1E762BCA066}" type="datetimeFigureOut">
              <a:rPr lang="en-US" smtClean="0"/>
              <a:t>2/10/2018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C5C9B9-5AC3-4C71-B150-539457550ED6}" type="slidenum">
              <a:rPr lang="en-US" smtClean="0"/>
              <a:t>‹#›</a:t>
            </a:fld>
            <a:endParaRPr lang="en-US"/>
          </a:p>
        </p:txBody>
      </p:sp>
    </p:spTree>
    <p:extLst>
      <p:ext uri="{BB962C8B-B14F-4D97-AF65-F5344CB8AC3E}">
        <p14:creationId xmlns:p14="http://schemas.microsoft.com/office/powerpoint/2010/main" val="662847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843AE0-1A61-459F-925F-F1E762BCA066}" type="datetimeFigureOut">
              <a:rPr lang="en-US" smtClean="0"/>
              <a:t>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5C9B9-5AC3-4C71-B150-539457550ED6}" type="slidenum">
              <a:rPr lang="en-US" smtClean="0"/>
              <a:t>‹#›</a:t>
            </a:fld>
            <a:endParaRPr lang="en-US"/>
          </a:p>
        </p:txBody>
      </p:sp>
    </p:spTree>
    <p:extLst>
      <p:ext uri="{BB962C8B-B14F-4D97-AF65-F5344CB8AC3E}">
        <p14:creationId xmlns:p14="http://schemas.microsoft.com/office/powerpoint/2010/main" val="893478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843AE0-1A61-459F-925F-F1E762BCA066}" type="datetimeFigureOut">
              <a:rPr lang="en-US" smtClean="0"/>
              <a:t>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5C9B9-5AC3-4C71-B150-539457550ED6}" type="slidenum">
              <a:rPr lang="en-US" smtClean="0"/>
              <a:t>‹#›</a:t>
            </a:fld>
            <a:endParaRPr lang="en-US"/>
          </a:p>
        </p:txBody>
      </p:sp>
    </p:spTree>
    <p:extLst>
      <p:ext uri="{BB962C8B-B14F-4D97-AF65-F5344CB8AC3E}">
        <p14:creationId xmlns:p14="http://schemas.microsoft.com/office/powerpoint/2010/main" val="490358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5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843AE0-1A61-459F-925F-F1E762BCA066}" type="datetimeFigureOut">
              <a:rPr lang="en-US" smtClean="0"/>
              <a:t>2/10/2018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C5C9B9-5AC3-4C71-B150-539457550ED6}" type="slidenum">
              <a:rPr lang="en-US" smtClean="0"/>
              <a:t>‹#›</a:t>
            </a:fld>
            <a:endParaRPr lang="en-US"/>
          </a:p>
        </p:txBody>
      </p:sp>
    </p:spTree>
    <p:extLst>
      <p:ext uri="{BB962C8B-B14F-4D97-AF65-F5344CB8AC3E}">
        <p14:creationId xmlns:p14="http://schemas.microsoft.com/office/powerpoint/2010/main" val="1593781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19341" y="4892957"/>
            <a:ext cx="9144000" cy="1655762"/>
          </a:xfrm>
        </p:spPr>
        <p:txBody>
          <a:bodyPr/>
          <a:lstStyle/>
          <a:p>
            <a:r>
              <a:rPr lang="en-US" dirty="0"/>
              <a:t> </a:t>
            </a:r>
          </a:p>
        </p:txBody>
      </p:sp>
      <p:sp>
        <p:nvSpPr>
          <p:cNvPr id="5" name="Text Box 2"/>
          <p:cNvSpPr txBox="1">
            <a:spLocks noChangeArrowheads="1"/>
          </p:cNvSpPr>
          <p:nvPr/>
        </p:nvSpPr>
        <p:spPr bwMode="auto">
          <a:xfrm>
            <a:off x="612397" y="4807607"/>
            <a:ext cx="11579603" cy="1741112"/>
          </a:xfrm>
          <a:prstGeom prst="rect">
            <a:avLst/>
          </a:prstGeom>
          <a:noFill/>
          <a:ln>
            <a:noFill/>
          </a:ln>
          <a:effectLst/>
          <a:extLst>
            <a:ext uri="{909E8E84-426E-40DD-AFC4-6F175D3DCCD1}">
              <a14:hiddenFill xmlns:a14="http://schemas.microsoft.com/office/drawing/2010/main">
                <a:solidFill>
                  <a:srgbClr val="80A509"/>
                </a:solidFill>
              </a14:hiddenFill>
            </a:ext>
            <a:ext uri="{91240B29-F687-4F45-9708-019B960494DF}">
              <a14:hiddenLine xmlns:a14="http://schemas.microsoft.com/office/drawing/2010/main" w="25400" algn="ctr">
                <a:solidFill>
                  <a:srgbClr val="111111"/>
                </a:solidFill>
                <a:miter lim="800000"/>
                <a:headEnd/>
                <a:tailEnd/>
              </a14:hiddenLine>
            </a:ext>
            <a:ext uri="{AF507438-7753-43E0-B8FC-AC1667EBCBE1}">
              <a14:hiddenEffects xmlns:a14="http://schemas.microsoft.com/office/drawing/2010/main">
                <a:effectLst>
                  <a:outerShdw dist="35921" dir="2700000" algn="ctr" rotWithShape="0">
                    <a:srgbClr val="11111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0" b="0" i="0" u="none" strike="noStrike" cap="none" normalizeH="0" baseline="0" dirty="0">
                <a:ln>
                  <a:noFill/>
                </a:ln>
                <a:solidFill>
                  <a:srgbClr val="FF0000"/>
                </a:solidFill>
                <a:effectLst/>
                <a:latin typeface="PMingLiU-ExtB" panose="02020500000000000000" pitchFamily="18" charset="-120"/>
                <a:ea typeface="PMingLiU-ExtB" panose="02020500000000000000" pitchFamily="18" charset="-120"/>
              </a:rPr>
              <a:t>Week Six: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6000" i="1" dirty="0">
                <a:solidFill>
                  <a:srgbClr val="FF0000"/>
                </a:solidFill>
                <a:latin typeface="PMingLiU-ExtB" panose="02020500000000000000" pitchFamily="18" charset="-120"/>
                <a:ea typeface="PMingLiU-ExtB" panose="02020500000000000000" pitchFamily="18" charset="-120"/>
              </a:rPr>
              <a:t>Isaiah</a:t>
            </a:r>
            <a:r>
              <a:rPr kumimoji="0" lang="en-US" altLang="en-US" sz="6000" b="0" i="1" u="none" strike="noStrike" cap="none" normalizeH="0" baseline="0" dirty="0">
                <a:ln>
                  <a:noFill/>
                </a:ln>
                <a:solidFill>
                  <a:srgbClr val="FF0000"/>
                </a:solidFill>
                <a:effectLst/>
                <a:latin typeface="PMingLiU-ExtB" panose="02020500000000000000" pitchFamily="18" charset="-120"/>
                <a:ea typeface="PMingLiU-ExtB" panose="02020500000000000000" pitchFamily="18" charset="-120"/>
              </a:rPr>
              <a:t> 34-49 and Mark 9:1-12:27</a:t>
            </a:r>
          </a:p>
        </p:txBody>
      </p:sp>
      <p:pic>
        <p:nvPicPr>
          <p:cNvPr id="6" name="Picture 5">
            <a:extLst>
              <a:ext uri="{FF2B5EF4-FFF2-40B4-BE49-F238E27FC236}">
                <a16:creationId xmlns:a16="http://schemas.microsoft.com/office/drawing/2014/main" id="{A165E817-CFC9-4240-9E4A-AC3874785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93535"/>
            <a:ext cx="12182682" cy="2014072"/>
          </a:xfrm>
          <a:prstGeom prst="rect">
            <a:avLst/>
          </a:prstGeom>
        </p:spPr>
      </p:pic>
    </p:spTree>
    <p:extLst>
      <p:ext uri="{BB962C8B-B14F-4D97-AF65-F5344CB8AC3E}">
        <p14:creationId xmlns:p14="http://schemas.microsoft.com/office/powerpoint/2010/main" val="3119573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 36:1 In the fourteenth year of King Hezekiah’s reign, Sennacherib king of Assyria attacked all the fortified cities of Judah and captured them. 2 Then the king of Assyria sent his field commander with a large army from Lachish to King Hezekiah at Jerusalem. </a:t>
            </a:r>
          </a:p>
        </p:txBody>
      </p:sp>
    </p:spTree>
    <p:extLst>
      <p:ext uri="{BB962C8B-B14F-4D97-AF65-F5344CB8AC3E}">
        <p14:creationId xmlns:p14="http://schemas.microsoft.com/office/powerpoint/2010/main" val="308678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 36: When the commander stopped at the aqueduct of the Upper Pool, on the road to the Launderer’s Field, 3 Eliakim son of Hilkiah the palace administrator, Shebna the secretary, and </a:t>
            </a:r>
            <a:r>
              <a:rPr lang="en-US" sz="4800" dirty="0" err="1">
                <a:latin typeface="Bookman Old Style" panose="02050604050505020204" pitchFamily="18" charset="0"/>
              </a:rPr>
              <a:t>Joah</a:t>
            </a:r>
            <a:r>
              <a:rPr lang="en-US" sz="4800" dirty="0">
                <a:latin typeface="Bookman Old Style" panose="02050604050505020204" pitchFamily="18" charset="0"/>
              </a:rPr>
              <a:t> son of Asaph the recorder went out to him.</a:t>
            </a:r>
          </a:p>
        </p:txBody>
      </p:sp>
    </p:spTree>
    <p:extLst>
      <p:ext uri="{BB962C8B-B14F-4D97-AF65-F5344CB8AC3E}">
        <p14:creationId xmlns:p14="http://schemas.microsoft.com/office/powerpoint/2010/main" val="1926372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Isa.36:4 The field commander said to them, “Tell Hezekiah: “‘This is what the great king, the king of Assyria, says: On what are you basing this confidence of yours? 5 You say you have counsel and might for war—but you speak only empty words. On whom are you depending, that you rebel against me? </a:t>
            </a:r>
          </a:p>
        </p:txBody>
      </p:sp>
    </p:spTree>
    <p:extLst>
      <p:ext uri="{BB962C8B-B14F-4D97-AF65-F5344CB8AC3E}">
        <p14:creationId xmlns:p14="http://schemas.microsoft.com/office/powerpoint/2010/main" val="224894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Isa.36:6 Look, I know you are depending on Egypt, that splintered reed of a staff, which pierces the hand of anyone who leans on it! Such is Pharaoh king of Egypt to all who depend on him.”</a:t>
            </a:r>
          </a:p>
        </p:txBody>
      </p:sp>
    </p:spTree>
    <p:extLst>
      <p:ext uri="{BB962C8B-B14F-4D97-AF65-F5344CB8AC3E}">
        <p14:creationId xmlns:p14="http://schemas.microsoft.com/office/powerpoint/2010/main" val="1651242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Isa.36:6 Look, I know you are depending on Egypt, that splintered reed of a staff, which pierces the hand of anyone who leans on it! Such is Pharaoh king of Egypt to all who depend on him.”</a:t>
            </a:r>
          </a:p>
        </p:txBody>
      </p:sp>
      <p:pic>
        <p:nvPicPr>
          <p:cNvPr id="5" name="Picture 4">
            <a:extLst>
              <a:ext uri="{FF2B5EF4-FFF2-40B4-BE49-F238E27FC236}">
                <a16:creationId xmlns:a16="http://schemas.microsoft.com/office/drawing/2014/main" id="{12658E27-AA56-4591-91EF-8DB4E4ACDE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202" y="0"/>
            <a:ext cx="9973596" cy="6858000"/>
          </a:xfrm>
          <a:prstGeom prst="rect">
            <a:avLst/>
          </a:prstGeom>
        </p:spPr>
      </p:pic>
      <p:pic>
        <p:nvPicPr>
          <p:cNvPr id="8" name="Picture 7">
            <a:extLst>
              <a:ext uri="{FF2B5EF4-FFF2-40B4-BE49-F238E27FC236}">
                <a16:creationId xmlns:a16="http://schemas.microsoft.com/office/drawing/2014/main" id="{8A560041-FB47-4FD9-A00F-A10FF889C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868" y="3198041"/>
            <a:ext cx="4857750" cy="4857750"/>
          </a:xfrm>
          <a:prstGeom prst="rect">
            <a:avLst/>
          </a:prstGeom>
        </p:spPr>
      </p:pic>
    </p:spTree>
    <p:extLst>
      <p:ext uri="{BB962C8B-B14F-4D97-AF65-F5344CB8AC3E}">
        <p14:creationId xmlns:p14="http://schemas.microsoft.com/office/powerpoint/2010/main" val="4048300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FEAR:</a:t>
            </a:r>
          </a:p>
          <a:p>
            <a:pPr lvl="0"/>
            <a:r>
              <a:rPr lang="en-US" sz="4800" dirty="0">
                <a:solidFill>
                  <a:srgbClr val="FF0000"/>
                </a:solidFill>
                <a:latin typeface="Bookman Old Style" panose="02050604050505020204" pitchFamily="18" charset="0"/>
              </a:rPr>
              <a:t>-You can’t depend on Egypt!</a:t>
            </a:r>
          </a:p>
          <a:p>
            <a:pPr lvl="0"/>
            <a:endParaRPr lang="en-US" sz="4800" dirty="0">
              <a:latin typeface="Bookman Old Style" panose="02050604050505020204" pitchFamily="18" charset="0"/>
            </a:endParaRPr>
          </a:p>
        </p:txBody>
      </p:sp>
    </p:spTree>
    <p:extLst>
      <p:ext uri="{BB962C8B-B14F-4D97-AF65-F5344CB8AC3E}">
        <p14:creationId xmlns:p14="http://schemas.microsoft.com/office/powerpoint/2010/main" val="2431686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i="1" dirty="0">
                <a:solidFill>
                  <a:srgbClr val="FF0000"/>
                </a:solidFill>
                <a:latin typeface="Bookman Old Style" panose="02050604050505020204" pitchFamily="18" charset="0"/>
              </a:rPr>
              <a:t>“Faith has three main elements. In the first place, it is trust in God. It is a confidence in the trustworthiness, fidelity and reliability of God. It is about rejoicing in his presence and power, being open to his prompting and guidance through prayer, and experiencing the motivation and comfort of the Holy Spirit. …</a:t>
            </a:r>
            <a:endParaRPr lang="en-US" sz="4800" dirty="0">
              <a:latin typeface="Bookman Old Style" panose="02050604050505020204" pitchFamily="18" charset="0"/>
            </a:endParaRPr>
          </a:p>
        </p:txBody>
      </p:sp>
    </p:spTree>
    <p:extLst>
      <p:ext uri="{BB962C8B-B14F-4D97-AF65-F5344CB8AC3E}">
        <p14:creationId xmlns:p14="http://schemas.microsoft.com/office/powerpoint/2010/main" val="2140331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i="1" dirty="0">
                <a:solidFill>
                  <a:srgbClr val="FF0000"/>
                </a:solidFill>
                <a:latin typeface="Bookman Old Style" panose="02050604050505020204" pitchFamily="18" charset="0"/>
              </a:rPr>
              <a:t>It is a deep sense of longing to be close to God, of wanting to praise his name, of being aware of his presence. In many ways, this aspect of Christian faith is like being in love with someone: you want to be with them, enjoying their presence and feeling secure with them. </a:t>
            </a:r>
            <a:endParaRPr lang="en-US" sz="4800" dirty="0">
              <a:latin typeface="Bookman Old Style" panose="02050604050505020204" pitchFamily="18" charset="0"/>
            </a:endParaRPr>
          </a:p>
        </p:txBody>
      </p:sp>
    </p:spTree>
    <p:extLst>
      <p:ext uri="{BB962C8B-B14F-4D97-AF65-F5344CB8AC3E}">
        <p14:creationId xmlns:p14="http://schemas.microsoft.com/office/powerpoint/2010/main" val="445667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i="1" dirty="0">
                <a:solidFill>
                  <a:srgbClr val="FF0000"/>
                </a:solidFill>
                <a:latin typeface="Bookman Old Style" panose="02050604050505020204" pitchFamily="18" charset="0"/>
              </a:rPr>
              <a:t>It concerns the heart, rather than the head; it is emotional, rather than intellectual. It is the powerhouse of Christian life, keeping us going through the difficult times and exciting us during the good times. The difficulty is that all too many people seem to get no further than this stage. Their faith can easily become nothing more than emotion. …</a:t>
            </a:r>
            <a:endParaRPr lang="en-US" sz="4800" dirty="0">
              <a:latin typeface="Bookman Old Style" panose="02050604050505020204" pitchFamily="18" charset="0"/>
            </a:endParaRPr>
          </a:p>
        </p:txBody>
      </p:sp>
    </p:spTree>
    <p:extLst>
      <p:ext uri="{BB962C8B-B14F-4D97-AF65-F5344CB8AC3E}">
        <p14:creationId xmlns:p14="http://schemas.microsoft.com/office/powerpoint/2010/main" val="11412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i="1" dirty="0">
                <a:solidFill>
                  <a:srgbClr val="FF0000"/>
                </a:solidFill>
                <a:latin typeface="Bookman Old Style" panose="02050604050505020204" pitchFamily="18" charset="0"/>
              </a:rPr>
              <a:t>It can become superficial, lacking any real depth. It seems shallow. It has not really taken root, and is very vulnerable. Yet faith can only flourish when it sinks deep roots. There is more to faith than emotion, experience and feelings, however important they may be to you. …</a:t>
            </a:r>
            <a:endParaRPr lang="en-US" sz="4800" dirty="0">
              <a:latin typeface="Bookman Old Style" panose="02050604050505020204" pitchFamily="18" charset="0"/>
            </a:endParaRPr>
          </a:p>
        </p:txBody>
      </p:sp>
    </p:spTree>
    <p:extLst>
      <p:ext uri="{BB962C8B-B14F-4D97-AF65-F5344CB8AC3E}">
        <p14:creationId xmlns:p14="http://schemas.microsoft.com/office/powerpoint/2010/main" val="3766156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19341" y="4892957"/>
            <a:ext cx="9144000" cy="1655762"/>
          </a:xfrm>
        </p:spPr>
        <p:txBody>
          <a:bodyPr/>
          <a:lstStyle/>
          <a:p>
            <a:r>
              <a:rPr lang="en-US" dirty="0"/>
              <a:t> </a:t>
            </a:r>
          </a:p>
        </p:txBody>
      </p:sp>
      <p:sp>
        <p:nvSpPr>
          <p:cNvPr id="5" name="Text Box 2"/>
          <p:cNvSpPr txBox="1">
            <a:spLocks noChangeArrowheads="1"/>
          </p:cNvSpPr>
          <p:nvPr/>
        </p:nvSpPr>
        <p:spPr bwMode="auto">
          <a:xfrm>
            <a:off x="603079" y="4807607"/>
            <a:ext cx="11579603" cy="1741112"/>
          </a:xfrm>
          <a:prstGeom prst="rect">
            <a:avLst/>
          </a:prstGeom>
          <a:noFill/>
          <a:ln>
            <a:noFill/>
          </a:ln>
          <a:effectLst/>
          <a:extLst>
            <a:ext uri="{909E8E84-426E-40DD-AFC4-6F175D3DCCD1}">
              <a14:hiddenFill xmlns:a14="http://schemas.microsoft.com/office/drawing/2010/main">
                <a:solidFill>
                  <a:srgbClr val="80A509"/>
                </a:solidFill>
              </a14:hiddenFill>
            </a:ext>
            <a:ext uri="{91240B29-F687-4F45-9708-019B960494DF}">
              <a14:hiddenLine xmlns:a14="http://schemas.microsoft.com/office/drawing/2010/main" w="25400" algn="ctr">
                <a:solidFill>
                  <a:srgbClr val="111111"/>
                </a:solidFill>
                <a:miter lim="800000"/>
                <a:headEnd/>
                <a:tailEnd/>
              </a14:hiddenLine>
            </a:ext>
            <a:ext uri="{AF507438-7753-43E0-B8FC-AC1667EBCBE1}">
              <a14:hiddenEffects xmlns:a14="http://schemas.microsoft.com/office/drawing/2010/main">
                <a:effectLst>
                  <a:outerShdw dist="35921" dir="2700000" algn="ctr" rotWithShape="0">
                    <a:srgbClr val="111111"/>
                  </a:outerShdw>
                </a:effectLst>
              </a14:hiddenEffects>
            </a:ext>
          </a:extLst>
        </p:spPr>
        <p:txBody>
          <a:bodyPr vert="horz" wrap="square" lIns="36576" tIns="36576" rIns="36576" bIns="36576" numCol="1" anchor="t" anchorCtr="0" compatLnSpc="1">
            <a:prstTxWarp prst="textNoShape">
              <a:avLst/>
            </a:prstTxWarp>
          </a:bodyPr>
          <a:lstStyle/>
          <a:p>
            <a:pPr eaLnBrk="0" fontAlgn="base" hangingPunct="0">
              <a:spcBef>
                <a:spcPct val="0"/>
              </a:spcBef>
              <a:spcAft>
                <a:spcPct val="0"/>
              </a:spcAft>
            </a:pPr>
            <a:r>
              <a:rPr kumimoji="0" lang="en-US" altLang="en-US" sz="6000" b="0" i="0" u="none" strike="noStrike" cap="none" normalizeH="0" baseline="0" dirty="0">
                <a:ln>
                  <a:noFill/>
                </a:ln>
                <a:solidFill>
                  <a:srgbClr val="FF0000"/>
                </a:solidFill>
                <a:effectLst/>
                <a:latin typeface="PMingLiU-ExtB" panose="02020500000000000000" pitchFamily="18" charset="-120"/>
                <a:ea typeface="PMingLiU-ExtB" panose="02020500000000000000" pitchFamily="18" charset="-120"/>
              </a:rPr>
              <a:t>Week Six: </a:t>
            </a:r>
          </a:p>
          <a:p>
            <a:pPr eaLnBrk="0" fontAlgn="base" hangingPunct="0">
              <a:spcBef>
                <a:spcPct val="0"/>
              </a:spcBef>
              <a:spcAft>
                <a:spcPct val="0"/>
              </a:spcAft>
            </a:pPr>
            <a:r>
              <a:rPr lang="en-US" altLang="en-US" sz="4800" i="1" dirty="0">
                <a:solidFill>
                  <a:srgbClr val="FF0000"/>
                </a:solidFill>
                <a:latin typeface="PMingLiU-ExtB" panose="02020500000000000000" pitchFamily="18" charset="-120"/>
                <a:ea typeface="PMingLiU-ExtB" panose="02020500000000000000" pitchFamily="18" charset="-120"/>
              </a:rPr>
              <a:t>Isaiah Overview, Hezekiah, Rich Young Ruler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0" b="0" i="0" u="none" strike="noStrike" cap="none" normalizeH="0" baseline="0" dirty="0">
              <a:ln>
                <a:noFill/>
              </a:ln>
              <a:solidFill>
                <a:srgbClr val="FF0000"/>
              </a:solidFill>
              <a:effectLst/>
              <a:latin typeface="PMingLiU-ExtB" panose="02020500000000000000" pitchFamily="18" charset="-120"/>
              <a:ea typeface="PMingLiU-ExtB" panose="02020500000000000000" pitchFamily="18" charset="-120"/>
            </a:endParaRPr>
          </a:p>
        </p:txBody>
      </p:sp>
      <p:pic>
        <p:nvPicPr>
          <p:cNvPr id="6" name="Picture 5">
            <a:extLst>
              <a:ext uri="{FF2B5EF4-FFF2-40B4-BE49-F238E27FC236}">
                <a16:creationId xmlns:a16="http://schemas.microsoft.com/office/drawing/2014/main" id="{A165E817-CFC9-4240-9E4A-AC3874785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93535"/>
            <a:ext cx="12182682" cy="2014072"/>
          </a:xfrm>
          <a:prstGeom prst="rect">
            <a:avLst/>
          </a:prstGeom>
        </p:spPr>
      </p:pic>
      <p:sp>
        <p:nvSpPr>
          <p:cNvPr id="7" name="TextBox 6">
            <a:extLst>
              <a:ext uri="{FF2B5EF4-FFF2-40B4-BE49-F238E27FC236}">
                <a16:creationId xmlns:a16="http://schemas.microsoft.com/office/drawing/2014/main" id="{CA82020E-0AAD-4D4D-B5F4-6B23D1C96ED8}"/>
              </a:ext>
            </a:extLst>
          </p:cNvPr>
          <p:cNvSpPr txBox="1"/>
          <p:nvPr/>
        </p:nvSpPr>
        <p:spPr>
          <a:xfrm>
            <a:off x="5830349" y="1073791"/>
            <a:ext cx="6107185" cy="369332"/>
          </a:xfrm>
          <a:prstGeom prst="rect">
            <a:avLst/>
          </a:prstGeom>
          <a:noFill/>
        </p:spPr>
        <p:txBody>
          <a:bodyPr wrap="square" rtlCol="0">
            <a:spAutoFit/>
          </a:bodyPr>
          <a:lstStyle/>
          <a:p>
            <a:r>
              <a:rPr lang="en-US" dirty="0"/>
              <a:t>https://www.youtube.com/watch?v=d0A6Uchb1F8</a:t>
            </a:r>
          </a:p>
        </p:txBody>
      </p:sp>
    </p:spTree>
    <p:extLst>
      <p:ext uri="{BB962C8B-B14F-4D97-AF65-F5344CB8AC3E}">
        <p14:creationId xmlns:p14="http://schemas.microsoft.com/office/powerpoint/2010/main" val="1052034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i="1" dirty="0">
                <a:solidFill>
                  <a:srgbClr val="FF0000"/>
                </a:solidFill>
                <a:latin typeface="Bookman Old Style" panose="02050604050505020204" pitchFamily="18" charset="0"/>
              </a:rPr>
              <a:t>Christianity isn’t just about experiencing God—it’s about sticking to God. A mature faith is something secure, something that you can rely on. If your faith is not deeply rooted, you will be tempted to find security in something else, only to find that this alternative will fail you.” </a:t>
            </a:r>
          </a:p>
          <a:p>
            <a:pPr lvl="0"/>
            <a:r>
              <a:rPr lang="en-US" sz="4800" dirty="0">
                <a:latin typeface="Bookman Old Style" panose="02050604050505020204" pitchFamily="18" charset="0"/>
              </a:rPr>
              <a:t>–Alister </a:t>
            </a:r>
            <a:r>
              <a:rPr lang="en-US" sz="4800" dirty="0" err="1">
                <a:latin typeface="Bookman Old Style" panose="02050604050505020204" pitchFamily="18" charset="0"/>
              </a:rPr>
              <a:t>Mcgrath</a:t>
            </a:r>
            <a:endParaRPr lang="en-US" sz="4800" dirty="0">
              <a:latin typeface="Bookman Old Style" panose="02050604050505020204" pitchFamily="18" charset="0"/>
            </a:endParaRPr>
          </a:p>
        </p:txBody>
      </p:sp>
    </p:spTree>
    <p:extLst>
      <p:ext uri="{BB962C8B-B14F-4D97-AF65-F5344CB8AC3E}">
        <p14:creationId xmlns:p14="http://schemas.microsoft.com/office/powerpoint/2010/main" val="2698776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Isa.36:8 “‘Come now, make a bargain with my master, the king of Assyria: I will give you two thousand horses—if you can put riders on them! 9 How then can you repulse one officer of the least of my master’s officials, even though you are depending on Egypt for chariots and horsemen?”</a:t>
            </a:r>
          </a:p>
        </p:txBody>
      </p:sp>
    </p:spTree>
    <p:extLst>
      <p:ext uri="{BB962C8B-B14F-4D97-AF65-F5344CB8AC3E}">
        <p14:creationId xmlns:p14="http://schemas.microsoft.com/office/powerpoint/2010/main" val="3624174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FEAR:</a:t>
            </a:r>
          </a:p>
          <a:p>
            <a:pPr lvl="0"/>
            <a:r>
              <a:rPr lang="en-US" sz="4800" dirty="0">
                <a:latin typeface="Bookman Old Style" panose="02050604050505020204" pitchFamily="18" charset="0"/>
              </a:rPr>
              <a:t>-You can’t depend on Egypt!</a:t>
            </a:r>
          </a:p>
          <a:p>
            <a:pPr lvl="0"/>
            <a:r>
              <a:rPr lang="en-US" sz="4800" dirty="0">
                <a:solidFill>
                  <a:srgbClr val="FF0000"/>
                </a:solidFill>
                <a:latin typeface="Bookman Old Style" panose="02050604050505020204" pitchFamily="18" charset="0"/>
              </a:rPr>
              <a:t>-Look at your weaknesses! </a:t>
            </a:r>
          </a:p>
          <a:p>
            <a:pPr lvl="0"/>
            <a:endParaRPr lang="en-US" sz="4800" dirty="0">
              <a:latin typeface="Bookman Old Style" panose="02050604050505020204" pitchFamily="18" charset="0"/>
            </a:endParaRPr>
          </a:p>
        </p:txBody>
      </p:sp>
    </p:spTree>
    <p:extLst>
      <p:ext uri="{BB962C8B-B14F-4D97-AF65-F5344CB8AC3E}">
        <p14:creationId xmlns:p14="http://schemas.microsoft.com/office/powerpoint/2010/main" val="4121627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Isa.36:8 “‘Come now, make a bargain with my master, the king of Assyria: I will give you two thousand horses—if you can put riders on them! 9 How then can</a:t>
            </a:r>
          </a:p>
        </p:txBody>
      </p:sp>
      <p:pic>
        <p:nvPicPr>
          <p:cNvPr id="5" name="Picture 4">
            <a:extLst>
              <a:ext uri="{FF2B5EF4-FFF2-40B4-BE49-F238E27FC236}">
                <a16:creationId xmlns:a16="http://schemas.microsoft.com/office/drawing/2014/main" id="{992AF077-E4E1-4CE8-A9A7-021D002F4675}"/>
              </a:ext>
            </a:extLst>
          </p:cNvPr>
          <p:cNvPicPr>
            <a:picLocks noChangeAspect="1"/>
          </p:cNvPicPr>
          <p:nvPr/>
        </p:nvPicPr>
        <p:blipFill>
          <a:blip r:embed="rId3"/>
          <a:stretch>
            <a:fillRect/>
          </a:stretch>
        </p:blipFill>
        <p:spPr>
          <a:xfrm>
            <a:off x="-15551" y="85838"/>
            <a:ext cx="7225717" cy="4064466"/>
          </a:xfrm>
          <a:prstGeom prst="rect">
            <a:avLst/>
          </a:prstGeom>
        </p:spPr>
      </p:pic>
      <p:pic>
        <p:nvPicPr>
          <p:cNvPr id="2" name="Picture 1">
            <a:extLst>
              <a:ext uri="{FF2B5EF4-FFF2-40B4-BE49-F238E27FC236}">
                <a16:creationId xmlns:a16="http://schemas.microsoft.com/office/drawing/2014/main" id="{844555C7-23FE-4435-BB85-7C6914EB8619}"/>
              </a:ext>
            </a:extLst>
          </p:cNvPr>
          <p:cNvPicPr>
            <a:picLocks noChangeAspect="1"/>
          </p:cNvPicPr>
          <p:nvPr/>
        </p:nvPicPr>
        <p:blipFill>
          <a:blip r:embed="rId4"/>
          <a:stretch>
            <a:fillRect/>
          </a:stretch>
        </p:blipFill>
        <p:spPr>
          <a:xfrm>
            <a:off x="7142612" y="0"/>
            <a:ext cx="4898571" cy="6858000"/>
          </a:xfrm>
          <a:prstGeom prst="rect">
            <a:avLst/>
          </a:prstGeom>
        </p:spPr>
      </p:pic>
    </p:spTree>
    <p:extLst>
      <p:ext uri="{BB962C8B-B14F-4D97-AF65-F5344CB8AC3E}">
        <p14:creationId xmlns:p14="http://schemas.microsoft.com/office/powerpoint/2010/main" val="3043221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FEAR:</a:t>
            </a:r>
          </a:p>
          <a:p>
            <a:pPr lvl="0"/>
            <a:r>
              <a:rPr lang="en-US" sz="4800" dirty="0">
                <a:latin typeface="Bookman Old Style" panose="02050604050505020204" pitchFamily="18" charset="0"/>
              </a:rPr>
              <a:t>-You can’t depend on Egypt!</a:t>
            </a:r>
          </a:p>
          <a:p>
            <a:pPr lvl="0"/>
            <a:r>
              <a:rPr lang="en-US" sz="4800" dirty="0">
                <a:latin typeface="Bookman Old Style" panose="02050604050505020204" pitchFamily="18" charset="0"/>
              </a:rPr>
              <a:t>-Look at your weaknesses!</a:t>
            </a:r>
          </a:p>
          <a:p>
            <a:pPr lvl="0"/>
            <a:r>
              <a:rPr lang="en-US" sz="4800" dirty="0">
                <a:solidFill>
                  <a:srgbClr val="FF0000"/>
                </a:solidFill>
                <a:latin typeface="Bookman Old Style" panose="02050604050505020204" pitchFamily="18" charset="0"/>
              </a:rPr>
              <a:t>-God </a:t>
            </a:r>
            <a:r>
              <a:rPr lang="en-US" sz="4800" i="1" dirty="0">
                <a:solidFill>
                  <a:srgbClr val="FF0000"/>
                </a:solidFill>
                <a:latin typeface="Bookman Old Style" panose="02050604050505020204" pitchFamily="18" charset="0"/>
              </a:rPr>
              <a:t>wants </a:t>
            </a:r>
            <a:r>
              <a:rPr lang="en-US" sz="4800" dirty="0">
                <a:solidFill>
                  <a:srgbClr val="FF0000"/>
                </a:solidFill>
                <a:latin typeface="Bookman Old Style" panose="02050604050505020204" pitchFamily="18" charset="0"/>
              </a:rPr>
              <a:t>you destroyed! </a:t>
            </a:r>
          </a:p>
          <a:p>
            <a:pPr lvl="0"/>
            <a:endParaRPr lang="en-US" sz="4800" dirty="0">
              <a:latin typeface="Bookman Old Style" panose="02050604050505020204" pitchFamily="18" charset="0"/>
            </a:endParaRPr>
          </a:p>
        </p:txBody>
      </p:sp>
    </p:spTree>
    <p:extLst>
      <p:ext uri="{BB962C8B-B14F-4D97-AF65-F5344CB8AC3E}">
        <p14:creationId xmlns:p14="http://schemas.microsoft.com/office/powerpoint/2010/main" val="3378017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Isa.36:10 Furthermore, have I come to attack and destroy this land without the Lord? The Lord himself told me to march against this country and destroy it.’”</a:t>
            </a:r>
          </a:p>
        </p:txBody>
      </p:sp>
    </p:spTree>
    <p:extLst>
      <p:ext uri="{BB962C8B-B14F-4D97-AF65-F5344CB8AC3E}">
        <p14:creationId xmlns:p14="http://schemas.microsoft.com/office/powerpoint/2010/main" val="3942667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Isa.36:10 Furthermore, have I come to attack and destroy this land without the Lord? The Lord himself told me to march against this country and destroy it.’”</a:t>
            </a:r>
          </a:p>
        </p:txBody>
      </p:sp>
      <p:pic>
        <p:nvPicPr>
          <p:cNvPr id="5" name="Picture 4">
            <a:extLst>
              <a:ext uri="{FF2B5EF4-FFF2-40B4-BE49-F238E27FC236}">
                <a16:creationId xmlns:a16="http://schemas.microsoft.com/office/drawing/2014/main" id="{FCA7887D-D87B-47CB-B22F-3C977FF9B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121" y="806662"/>
            <a:ext cx="8061820" cy="6052684"/>
          </a:xfrm>
          <a:prstGeom prst="rect">
            <a:avLst/>
          </a:prstGeom>
        </p:spPr>
      </p:pic>
    </p:spTree>
    <p:extLst>
      <p:ext uri="{BB962C8B-B14F-4D97-AF65-F5344CB8AC3E}">
        <p14:creationId xmlns:p14="http://schemas.microsoft.com/office/powerpoint/2010/main" val="4106189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Jesse Pen-Lewis:</a:t>
            </a:r>
          </a:p>
          <a:p>
            <a:pPr lvl="0"/>
            <a:r>
              <a:rPr lang="en-US" sz="4800" dirty="0">
                <a:latin typeface="Bookman Old Style" panose="02050604050505020204" pitchFamily="18" charset="0"/>
              </a:rPr>
              <a:t>“The devil and his wicked spirits will speak, or use, ninety-nine parts of truth to float one lie…” </a:t>
            </a:r>
          </a:p>
        </p:txBody>
      </p:sp>
    </p:spTree>
    <p:extLst>
      <p:ext uri="{BB962C8B-B14F-4D97-AF65-F5344CB8AC3E}">
        <p14:creationId xmlns:p14="http://schemas.microsoft.com/office/powerpoint/2010/main" val="3265032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FEAR:</a:t>
            </a:r>
          </a:p>
          <a:p>
            <a:pPr lvl="0"/>
            <a:r>
              <a:rPr lang="en-US" sz="4800" dirty="0">
                <a:latin typeface="Bookman Old Style" panose="02050604050505020204" pitchFamily="18" charset="0"/>
              </a:rPr>
              <a:t>-You can’t depend on Egypt!</a:t>
            </a:r>
          </a:p>
          <a:p>
            <a:pPr lvl="0"/>
            <a:r>
              <a:rPr lang="en-US" sz="4800" dirty="0">
                <a:latin typeface="Bookman Old Style" panose="02050604050505020204" pitchFamily="18" charset="0"/>
              </a:rPr>
              <a:t>-Look at your weaknesses!</a:t>
            </a:r>
          </a:p>
          <a:p>
            <a:pPr lvl="0"/>
            <a:r>
              <a:rPr lang="en-US" sz="4800" dirty="0">
                <a:latin typeface="Bookman Old Style" panose="02050604050505020204" pitchFamily="18" charset="0"/>
              </a:rPr>
              <a:t>-God </a:t>
            </a:r>
            <a:r>
              <a:rPr lang="en-US" sz="4800" i="1" dirty="0">
                <a:latin typeface="Bookman Old Style" panose="02050604050505020204" pitchFamily="18" charset="0"/>
              </a:rPr>
              <a:t>wants </a:t>
            </a:r>
            <a:r>
              <a:rPr lang="en-US" sz="4800" dirty="0">
                <a:latin typeface="Bookman Old Style" panose="02050604050505020204" pitchFamily="18" charset="0"/>
              </a:rPr>
              <a:t>you destroyed!</a:t>
            </a:r>
          </a:p>
          <a:p>
            <a:pPr lvl="0"/>
            <a:r>
              <a:rPr lang="en-US" sz="4800" dirty="0">
                <a:solidFill>
                  <a:srgbClr val="FF0000"/>
                </a:solidFill>
                <a:latin typeface="Bookman Old Style" panose="02050604050505020204" pitchFamily="18" charset="0"/>
              </a:rPr>
              <a:t>-Don’t look at God, look around you! </a:t>
            </a:r>
          </a:p>
          <a:p>
            <a:pPr lvl="0"/>
            <a:endParaRPr lang="en-US" sz="4800" dirty="0">
              <a:latin typeface="Bookman Old Style" panose="02050604050505020204" pitchFamily="18" charset="0"/>
            </a:endParaRPr>
          </a:p>
        </p:txBody>
      </p:sp>
    </p:spTree>
    <p:extLst>
      <p:ext uri="{BB962C8B-B14F-4D97-AF65-F5344CB8AC3E}">
        <p14:creationId xmlns:p14="http://schemas.microsoft.com/office/powerpoint/2010/main" val="2571661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Isa.36:14 This is what the king says: Do not let Hezekiah deceive you. He cannot deliver you! 15 Do not let Hezekiah persuade you to trust in the Lord when he says, ‘The Lord will surely deliver us; this city will not be given into the hand of the king of Assyria.’</a:t>
            </a:r>
          </a:p>
        </p:txBody>
      </p:sp>
    </p:spTree>
    <p:extLst>
      <p:ext uri="{BB962C8B-B14F-4D97-AF65-F5344CB8AC3E}">
        <p14:creationId xmlns:p14="http://schemas.microsoft.com/office/powerpoint/2010/main" val="144971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19341" y="4892957"/>
            <a:ext cx="9144000" cy="1655762"/>
          </a:xfrm>
        </p:spPr>
        <p:txBody>
          <a:bodyPr/>
          <a:lstStyle/>
          <a:p>
            <a:r>
              <a:rPr lang="en-US" dirty="0"/>
              <a:t> </a:t>
            </a:r>
          </a:p>
        </p:txBody>
      </p:sp>
      <p:sp>
        <p:nvSpPr>
          <p:cNvPr id="5" name="Text Box 2"/>
          <p:cNvSpPr txBox="1">
            <a:spLocks noChangeArrowheads="1"/>
          </p:cNvSpPr>
          <p:nvPr/>
        </p:nvSpPr>
        <p:spPr bwMode="auto">
          <a:xfrm>
            <a:off x="603079" y="4807607"/>
            <a:ext cx="11579603" cy="1741112"/>
          </a:xfrm>
          <a:prstGeom prst="rect">
            <a:avLst/>
          </a:prstGeom>
          <a:noFill/>
          <a:ln>
            <a:noFill/>
          </a:ln>
          <a:effectLst/>
          <a:extLst>
            <a:ext uri="{909E8E84-426E-40DD-AFC4-6F175D3DCCD1}">
              <a14:hiddenFill xmlns:a14="http://schemas.microsoft.com/office/drawing/2010/main">
                <a:solidFill>
                  <a:srgbClr val="80A509"/>
                </a:solidFill>
              </a14:hiddenFill>
            </a:ext>
            <a:ext uri="{91240B29-F687-4F45-9708-019B960494DF}">
              <a14:hiddenLine xmlns:a14="http://schemas.microsoft.com/office/drawing/2010/main" w="25400" algn="ctr">
                <a:solidFill>
                  <a:srgbClr val="111111"/>
                </a:solidFill>
                <a:miter lim="800000"/>
                <a:headEnd/>
                <a:tailEnd/>
              </a14:hiddenLine>
            </a:ext>
            <a:ext uri="{AF507438-7753-43E0-B8FC-AC1667EBCBE1}">
              <a14:hiddenEffects xmlns:a14="http://schemas.microsoft.com/office/drawing/2010/main">
                <a:effectLst>
                  <a:outerShdw dist="35921" dir="2700000" algn="ctr" rotWithShape="0">
                    <a:srgbClr val="111111"/>
                  </a:outerShdw>
                </a:effectLst>
              </a14:hiddenEffects>
            </a:ext>
          </a:extLst>
        </p:spPr>
        <p:txBody>
          <a:bodyPr vert="horz" wrap="square" lIns="36576" tIns="36576" rIns="36576" bIns="36576" numCol="1" anchor="t" anchorCtr="0" compatLnSpc="1">
            <a:prstTxWarp prst="textNoShape">
              <a:avLst/>
            </a:prstTxWarp>
          </a:bodyPr>
          <a:lstStyle/>
          <a:p>
            <a:pPr eaLnBrk="0" fontAlgn="base" hangingPunct="0">
              <a:spcBef>
                <a:spcPct val="0"/>
              </a:spcBef>
              <a:spcAft>
                <a:spcPct val="0"/>
              </a:spcAft>
            </a:pPr>
            <a:r>
              <a:rPr kumimoji="0" lang="en-US" altLang="en-US" sz="6000" b="0" i="0" u="none" strike="noStrike" cap="none" normalizeH="0" baseline="0" dirty="0">
                <a:ln>
                  <a:noFill/>
                </a:ln>
                <a:solidFill>
                  <a:srgbClr val="FF0000"/>
                </a:solidFill>
                <a:effectLst/>
                <a:latin typeface="PMingLiU-ExtB" panose="02020500000000000000" pitchFamily="18" charset="-120"/>
                <a:ea typeface="PMingLiU-ExtB" panose="02020500000000000000" pitchFamily="18" charset="-120"/>
              </a:rPr>
              <a:t>Week Six: </a:t>
            </a:r>
          </a:p>
          <a:p>
            <a:pPr eaLnBrk="0" fontAlgn="base" hangingPunct="0">
              <a:spcBef>
                <a:spcPct val="0"/>
              </a:spcBef>
              <a:spcAft>
                <a:spcPct val="0"/>
              </a:spcAft>
            </a:pPr>
            <a:r>
              <a:rPr lang="en-US" altLang="en-US" sz="4800" i="1" dirty="0">
                <a:solidFill>
                  <a:srgbClr val="FF0000"/>
                </a:solidFill>
                <a:latin typeface="PMingLiU-ExtB" panose="02020500000000000000" pitchFamily="18" charset="-120"/>
                <a:ea typeface="PMingLiU-ExtB" panose="02020500000000000000" pitchFamily="18" charset="-120"/>
              </a:rPr>
              <a:t>Isaiah Overview, Hezekiah, Rich Young Ruler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0" b="0" i="0" u="none" strike="noStrike" cap="none" normalizeH="0" baseline="0" dirty="0">
              <a:ln>
                <a:noFill/>
              </a:ln>
              <a:solidFill>
                <a:srgbClr val="FF0000"/>
              </a:solidFill>
              <a:effectLst/>
              <a:latin typeface="PMingLiU-ExtB" panose="02020500000000000000" pitchFamily="18" charset="-120"/>
              <a:ea typeface="PMingLiU-ExtB" panose="02020500000000000000" pitchFamily="18" charset="-120"/>
            </a:endParaRPr>
          </a:p>
        </p:txBody>
      </p:sp>
      <p:pic>
        <p:nvPicPr>
          <p:cNvPr id="6" name="Picture 5">
            <a:extLst>
              <a:ext uri="{FF2B5EF4-FFF2-40B4-BE49-F238E27FC236}">
                <a16:creationId xmlns:a16="http://schemas.microsoft.com/office/drawing/2014/main" id="{A165E817-CFC9-4240-9E4A-AC3874785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93535"/>
            <a:ext cx="12182682" cy="2014072"/>
          </a:xfrm>
          <a:prstGeom prst="rect">
            <a:avLst/>
          </a:prstGeom>
        </p:spPr>
      </p:pic>
      <p:sp>
        <p:nvSpPr>
          <p:cNvPr id="7" name="TextBox 6">
            <a:extLst>
              <a:ext uri="{FF2B5EF4-FFF2-40B4-BE49-F238E27FC236}">
                <a16:creationId xmlns:a16="http://schemas.microsoft.com/office/drawing/2014/main" id="{CA82020E-0AAD-4D4D-B5F4-6B23D1C96ED8}"/>
              </a:ext>
            </a:extLst>
          </p:cNvPr>
          <p:cNvSpPr txBox="1"/>
          <p:nvPr/>
        </p:nvSpPr>
        <p:spPr>
          <a:xfrm>
            <a:off x="956346" y="309281"/>
            <a:ext cx="6107185" cy="2308324"/>
          </a:xfrm>
          <a:prstGeom prst="rect">
            <a:avLst/>
          </a:prstGeom>
          <a:noFill/>
        </p:spPr>
        <p:txBody>
          <a:bodyPr wrap="square" rtlCol="0">
            <a:spAutoFit/>
          </a:bodyPr>
          <a:lstStyle/>
          <a:p>
            <a:r>
              <a:rPr lang="en-US" sz="3600" dirty="0"/>
              <a:t>Donnie Martin</a:t>
            </a:r>
          </a:p>
          <a:p>
            <a:r>
              <a:rPr lang="en-US" sz="3600" dirty="0"/>
              <a:t>Matt Chandler</a:t>
            </a:r>
          </a:p>
          <a:p>
            <a:r>
              <a:rPr lang="en-US" sz="3600" dirty="0"/>
              <a:t>Francis Chan</a:t>
            </a:r>
          </a:p>
          <a:p>
            <a:r>
              <a:rPr lang="en-US" sz="3600" dirty="0"/>
              <a:t>The Bible Project</a:t>
            </a:r>
          </a:p>
        </p:txBody>
      </p:sp>
    </p:spTree>
    <p:extLst>
      <p:ext uri="{BB962C8B-B14F-4D97-AF65-F5344CB8AC3E}">
        <p14:creationId xmlns:p14="http://schemas.microsoft.com/office/powerpoint/2010/main" val="170663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Isa.36:20 Who of all the gods of these countries have been able to save their lands from me? How then can the Lord deliver Jerusalem from my hand?”</a:t>
            </a:r>
          </a:p>
          <a:p>
            <a:pPr lvl="0"/>
            <a:endParaRPr lang="en-US" sz="4800" dirty="0">
              <a:latin typeface="Bookman Old Style" panose="02050604050505020204" pitchFamily="18" charset="0"/>
            </a:endParaRPr>
          </a:p>
        </p:txBody>
      </p:sp>
    </p:spTree>
    <p:extLst>
      <p:ext uri="{BB962C8B-B14F-4D97-AF65-F5344CB8AC3E}">
        <p14:creationId xmlns:p14="http://schemas.microsoft.com/office/powerpoint/2010/main" val="2085027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Isa.37:9 Now Sennacherib received a report that </a:t>
            </a:r>
            <a:r>
              <a:rPr lang="en-US" sz="4800" dirty="0" err="1">
                <a:latin typeface="Bookman Old Style" panose="02050604050505020204" pitchFamily="18" charset="0"/>
              </a:rPr>
              <a:t>Tirhakah</a:t>
            </a:r>
            <a:r>
              <a:rPr lang="en-US" sz="4800" dirty="0">
                <a:latin typeface="Bookman Old Style" panose="02050604050505020204" pitchFamily="18" charset="0"/>
              </a:rPr>
              <a:t>, the king of Cush, was marching out to fight against him. When he heard it, he sent messengers to Hezekiah with this word: 10 “Say to Hezekiah king of Judah: Do not let the god you depend on deceive you when he says, ‘Jerusalem will not be given into the hands of the king of Assyria.’</a:t>
            </a:r>
          </a:p>
        </p:txBody>
      </p:sp>
    </p:spTree>
    <p:extLst>
      <p:ext uri="{BB962C8B-B14F-4D97-AF65-F5344CB8AC3E}">
        <p14:creationId xmlns:p14="http://schemas.microsoft.com/office/powerpoint/2010/main" val="2928096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11 Surely you have heard what the kings of Assyria have done to all the countries, destroying them completely. And will you be delivered? 12 Did the gods of the nations that were destroyed by my predecessors deliver them—the gods of </a:t>
            </a:r>
            <a:r>
              <a:rPr lang="en-US" sz="4800" dirty="0" err="1">
                <a:latin typeface="Bookman Old Style" panose="02050604050505020204" pitchFamily="18" charset="0"/>
              </a:rPr>
              <a:t>Gozan</a:t>
            </a:r>
            <a:r>
              <a:rPr lang="en-US" sz="4800" dirty="0">
                <a:latin typeface="Bookman Old Style" panose="02050604050505020204" pitchFamily="18" charset="0"/>
              </a:rPr>
              <a:t>, Harran, </a:t>
            </a:r>
            <a:r>
              <a:rPr lang="en-US" sz="4800" dirty="0" err="1">
                <a:latin typeface="Bookman Old Style" panose="02050604050505020204" pitchFamily="18" charset="0"/>
              </a:rPr>
              <a:t>Rezeph</a:t>
            </a:r>
            <a:r>
              <a:rPr lang="en-US" sz="4800" dirty="0">
                <a:latin typeface="Bookman Old Style" panose="02050604050505020204" pitchFamily="18" charset="0"/>
              </a:rPr>
              <a:t> and the people of Eden who were in Tel Assar? </a:t>
            </a:r>
          </a:p>
        </p:txBody>
      </p:sp>
    </p:spTree>
    <p:extLst>
      <p:ext uri="{BB962C8B-B14F-4D97-AF65-F5344CB8AC3E}">
        <p14:creationId xmlns:p14="http://schemas.microsoft.com/office/powerpoint/2010/main" val="44220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Isa.37:13 Where is the king of </a:t>
            </a:r>
            <a:r>
              <a:rPr lang="en-US" sz="4800" dirty="0" err="1">
                <a:latin typeface="Bookman Old Style" panose="02050604050505020204" pitchFamily="18" charset="0"/>
              </a:rPr>
              <a:t>Hamath</a:t>
            </a:r>
            <a:r>
              <a:rPr lang="en-US" sz="4800" dirty="0">
                <a:latin typeface="Bookman Old Style" panose="02050604050505020204" pitchFamily="18" charset="0"/>
              </a:rPr>
              <a:t> or the king of Arpad? Where are the kings of Lair, Sepharvaim, </a:t>
            </a:r>
            <a:r>
              <a:rPr lang="en-US" sz="4800" dirty="0" err="1">
                <a:latin typeface="Bookman Old Style" panose="02050604050505020204" pitchFamily="18" charset="0"/>
              </a:rPr>
              <a:t>Hena</a:t>
            </a:r>
            <a:r>
              <a:rPr lang="en-US" sz="4800" dirty="0">
                <a:latin typeface="Bookman Old Style" panose="02050604050505020204" pitchFamily="18" charset="0"/>
              </a:rPr>
              <a:t> and </a:t>
            </a:r>
            <a:r>
              <a:rPr lang="en-US" sz="4800" dirty="0" err="1">
                <a:latin typeface="Bookman Old Style" panose="02050604050505020204" pitchFamily="18" charset="0"/>
              </a:rPr>
              <a:t>Ivvah</a:t>
            </a:r>
            <a:r>
              <a:rPr lang="en-US" sz="4800" dirty="0">
                <a:latin typeface="Bookman Old Style" panose="02050604050505020204" pitchFamily="18" charset="0"/>
              </a:rPr>
              <a:t>?”</a:t>
            </a:r>
          </a:p>
        </p:txBody>
      </p:sp>
    </p:spTree>
    <p:extLst>
      <p:ext uri="{BB962C8B-B14F-4D97-AF65-F5344CB8AC3E}">
        <p14:creationId xmlns:p14="http://schemas.microsoft.com/office/powerpoint/2010/main" val="3644129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Isa.37:13 Where is the king of </a:t>
            </a:r>
            <a:r>
              <a:rPr lang="en-US" sz="4800" dirty="0" err="1">
                <a:latin typeface="Bookman Old Style" panose="02050604050505020204" pitchFamily="18" charset="0"/>
              </a:rPr>
              <a:t>Hamath</a:t>
            </a:r>
            <a:r>
              <a:rPr lang="en-US" sz="4800" dirty="0">
                <a:latin typeface="Bookman Old Style" panose="02050604050505020204" pitchFamily="18" charset="0"/>
              </a:rPr>
              <a:t> or the king of Arpad? Where are the kings of Lair, Sepharvaim, </a:t>
            </a:r>
            <a:r>
              <a:rPr lang="en-US" sz="4800" dirty="0" err="1">
                <a:latin typeface="Bookman Old Style" panose="02050604050505020204" pitchFamily="18" charset="0"/>
              </a:rPr>
              <a:t>Hena</a:t>
            </a:r>
            <a:r>
              <a:rPr lang="en-US" sz="4800" dirty="0">
                <a:latin typeface="Bookman Old Style" panose="02050604050505020204" pitchFamily="18" charset="0"/>
              </a:rPr>
              <a:t> and </a:t>
            </a:r>
            <a:r>
              <a:rPr lang="en-US" sz="4800" dirty="0" err="1">
                <a:latin typeface="Bookman Old Style" panose="02050604050505020204" pitchFamily="18" charset="0"/>
              </a:rPr>
              <a:t>Ivvah</a:t>
            </a:r>
            <a:r>
              <a:rPr lang="en-US" sz="4800" dirty="0">
                <a:latin typeface="Bookman Old Style" panose="02050604050505020204" pitchFamily="18" charset="0"/>
              </a:rPr>
              <a:t>?” 14 Hezekiah received the letter from the messengers and read it. Then he went up to the temple of the Lord and spread it out before the Lord.</a:t>
            </a:r>
          </a:p>
        </p:txBody>
      </p:sp>
      <p:pic>
        <p:nvPicPr>
          <p:cNvPr id="5" name="Picture 4">
            <a:extLst>
              <a:ext uri="{FF2B5EF4-FFF2-40B4-BE49-F238E27FC236}">
                <a16:creationId xmlns:a16="http://schemas.microsoft.com/office/drawing/2014/main" id="{EAF2E23D-4A9B-4B67-B5D0-D4677F67F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61685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FEAR: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FF0000"/>
                </a:solidFill>
                <a:effectLst/>
                <a:uLnTx/>
                <a:uFillTx/>
                <a:latin typeface="Bookman Old Style" panose="02050604050505020204" pitchFamily="18" charset="0"/>
                <a:ea typeface="+mn-ea"/>
                <a:cs typeface="+mn-cs"/>
              </a:rPr>
              <a:t>-You can’t depend on Egypt!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FF0000"/>
                </a:solidFill>
                <a:effectLst/>
                <a:uLnTx/>
                <a:uFillTx/>
                <a:latin typeface="Bookman Old Style" panose="02050604050505020204" pitchFamily="18" charset="0"/>
                <a:ea typeface="+mn-ea"/>
                <a:cs typeface="+mn-cs"/>
              </a:rPr>
              <a:t>-Look at your weaknesses!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FF0000"/>
                </a:solidFill>
                <a:effectLst/>
                <a:uLnTx/>
                <a:uFillTx/>
                <a:latin typeface="Bookman Old Style" panose="02050604050505020204" pitchFamily="18" charset="0"/>
                <a:ea typeface="+mn-ea"/>
                <a:cs typeface="+mn-cs"/>
              </a:rPr>
              <a:t>-God </a:t>
            </a:r>
            <a:r>
              <a:rPr kumimoji="0" lang="en-US" sz="4800" b="0" i="1" u="none" strike="noStrike" kern="1200" cap="none" spc="0" normalizeH="0" baseline="0" noProof="0" dirty="0">
                <a:ln>
                  <a:noFill/>
                </a:ln>
                <a:solidFill>
                  <a:srgbClr val="FF0000"/>
                </a:solidFill>
                <a:effectLst/>
                <a:uLnTx/>
                <a:uFillTx/>
                <a:latin typeface="Bookman Old Style" panose="02050604050505020204" pitchFamily="18" charset="0"/>
                <a:ea typeface="+mn-ea"/>
                <a:cs typeface="+mn-cs"/>
              </a:rPr>
              <a:t>wants </a:t>
            </a:r>
            <a:r>
              <a:rPr kumimoji="0" lang="en-US" sz="4800" b="0" i="0" u="none" strike="noStrike" kern="1200" cap="none" spc="0" normalizeH="0" baseline="0" noProof="0" dirty="0">
                <a:ln>
                  <a:noFill/>
                </a:ln>
                <a:solidFill>
                  <a:srgbClr val="FF0000"/>
                </a:solidFill>
                <a:effectLst/>
                <a:uLnTx/>
                <a:uFillTx/>
                <a:latin typeface="Bookman Old Style" panose="02050604050505020204" pitchFamily="18" charset="0"/>
                <a:ea typeface="+mn-ea"/>
                <a:cs typeface="+mn-cs"/>
              </a:rPr>
              <a:t>you destroyed!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FF0000"/>
                </a:solidFill>
                <a:effectLst/>
                <a:uLnTx/>
                <a:uFillTx/>
                <a:latin typeface="Bookman Old Style" panose="02050604050505020204" pitchFamily="18" charset="0"/>
                <a:ea typeface="+mn-ea"/>
                <a:cs typeface="+mn-cs"/>
              </a:rPr>
              <a:t>-Don’t look at God, look around you!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Tree>
    <p:extLst>
      <p:ext uri="{BB962C8B-B14F-4D97-AF65-F5344CB8AC3E}">
        <p14:creationId xmlns:p14="http://schemas.microsoft.com/office/powerpoint/2010/main" val="1770740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Isa.37:1 When King Hezekiah heard this, he tore his clothes and put on sackcloth and went into the temple of the Lord. 2 He sent Eliakim the palace administrator, Shebna the secretary, and the leading priests, all wearing sackcloth, to the prophet Isaiah son of </a:t>
            </a:r>
            <a:r>
              <a:rPr lang="en-US" sz="4800" dirty="0" err="1">
                <a:latin typeface="Bookman Old Style" panose="02050604050505020204" pitchFamily="18" charset="0"/>
              </a:rPr>
              <a:t>Amoz</a:t>
            </a:r>
            <a:r>
              <a:rPr lang="en-US" sz="4800" dirty="0">
                <a:latin typeface="Bookman Old Style" panose="02050604050505020204" pitchFamily="18" charset="0"/>
              </a:rPr>
              <a:t>. </a:t>
            </a:r>
          </a:p>
        </p:txBody>
      </p:sp>
    </p:spTree>
    <p:extLst>
      <p:ext uri="{BB962C8B-B14F-4D97-AF65-F5344CB8AC3E}">
        <p14:creationId xmlns:p14="http://schemas.microsoft.com/office/powerpoint/2010/main" val="2240251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Isa.37:3 They told him, “This is what Hezekiah says: This day is a day of distress and rebuke and disgrace, as when children come to the moment of birth and there is no strength to deliver them. </a:t>
            </a:r>
          </a:p>
        </p:txBody>
      </p:sp>
    </p:spTree>
    <p:extLst>
      <p:ext uri="{BB962C8B-B14F-4D97-AF65-F5344CB8AC3E}">
        <p14:creationId xmlns:p14="http://schemas.microsoft.com/office/powerpoint/2010/main" val="1801124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Isa.37:4 It may be that the Lord your God will hear the words of the field commander, whom his master, the king of Assyria, has sent to ridicule the living God, and that he will rebuke him for the words the Lord your God has heard. Therefore, pray for the remnant that still survives.</a:t>
            </a:r>
          </a:p>
        </p:txBody>
      </p:sp>
    </p:spTree>
    <p:extLst>
      <p:ext uri="{BB962C8B-B14F-4D97-AF65-F5344CB8AC3E}">
        <p14:creationId xmlns:p14="http://schemas.microsoft.com/office/powerpoint/2010/main" val="2726639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dirty="0">
                <a:solidFill>
                  <a:prstClr val="black"/>
                </a:solidFill>
                <a:latin typeface="Bookman Old Style" panose="02050604050505020204" pitchFamily="18" charset="0"/>
              </a:rPr>
              <a:t>Hezekiah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4800" dirty="0">
              <a:solidFill>
                <a:prstClr val="black"/>
              </a:solidFill>
              <a:latin typeface="Bookman Old Style" panose="020506040505050202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dirty="0">
                <a:solidFill>
                  <a:prstClr val="black"/>
                </a:solidFill>
                <a:latin typeface="Bookman Old Style" panose="02050604050505020204" pitchFamily="18" charset="0"/>
              </a:rPr>
              <a:t>His first response when faced with the enemy threat is to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dirty="0">
                <a:solidFill>
                  <a:prstClr val="black"/>
                </a:solidFill>
                <a:latin typeface="Bookman Old Style" panose="02050604050505020204" pitchFamily="18" charset="0"/>
              </a:rPr>
              <a:t>HUMBLE HIMSELF BEFORE GOD.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Tree>
    <p:extLst>
      <p:ext uri="{BB962C8B-B14F-4D97-AF65-F5344CB8AC3E}">
        <p14:creationId xmlns:p14="http://schemas.microsoft.com/office/powerpoint/2010/main" val="2223283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Bible Project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Isaiah part 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(~8 minutes)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a:p>
            <a:pPr lvl="0"/>
            <a:r>
              <a:rPr lang="en-US" sz="4800" dirty="0">
                <a:solidFill>
                  <a:prstClr val="black"/>
                </a:solidFill>
                <a:latin typeface="Bookman Old Style" panose="02050604050505020204" pitchFamily="18" charset="0"/>
              </a:rPr>
              <a:t>https://www.youtube.com/watch?v=d0A6Uchb1F8</a:t>
            </a:r>
            <a:endParaRPr kumimoji="0" lang="en-US" sz="4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Tree>
    <p:extLst>
      <p:ext uri="{BB962C8B-B14F-4D97-AF65-F5344CB8AC3E}">
        <p14:creationId xmlns:p14="http://schemas.microsoft.com/office/powerpoint/2010/main" val="4266794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dirty="0">
                <a:solidFill>
                  <a:prstClr val="black"/>
                </a:solidFill>
                <a:latin typeface="Bookman Old Style" panose="02050604050505020204" pitchFamily="18" charset="0"/>
              </a:rPr>
              <a:t>Hezekiah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4800" dirty="0">
              <a:solidFill>
                <a:prstClr val="black"/>
              </a:solidFill>
              <a:latin typeface="Bookman Old Style" panose="020506040505050202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dirty="0">
                <a:solidFill>
                  <a:prstClr val="black"/>
                </a:solidFill>
                <a:latin typeface="Bookman Old Style" panose="02050604050505020204" pitchFamily="18" charset="0"/>
              </a:rPr>
              <a:t>Receives word from the Lord: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Tree>
    <p:extLst>
      <p:ext uri="{BB962C8B-B14F-4D97-AF65-F5344CB8AC3E}">
        <p14:creationId xmlns:p14="http://schemas.microsoft.com/office/powerpoint/2010/main" val="843740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Isa.37:6 Isaiah said to them, “Tell your master, ‘This is what the Lord says: Do not be afraid of what you have heard—those words with which the underlings of the king of Assyria have blasphemed me. 7 Listen! When he hears a certain report, I will make him want to return to his own country, and there I will have him cut down with the sword.’</a:t>
            </a:r>
          </a:p>
        </p:txBody>
      </p:sp>
    </p:spTree>
    <p:extLst>
      <p:ext uri="{BB962C8B-B14F-4D97-AF65-F5344CB8AC3E}">
        <p14:creationId xmlns:p14="http://schemas.microsoft.com/office/powerpoint/2010/main" val="2219635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dirty="0">
                <a:solidFill>
                  <a:prstClr val="black"/>
                </a:solidFill>
                <a:latin typeface="Bookman Old Style" panose="02050604050505020204" pitchFamily="18" charset="0"/>
              </a:rPr>
              <a:t>Hezekiah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4800" dirty="0">
              <a:solidFill>
                <a:prstClr val="black"/>
              </a:solidFill>
              <a:latin typeface="Bookman Old Style" panose="020506040505050202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dirty="0">
                <a:solidFill>
                  <a:prstClr val="black"/>
                </a:solidFill>
                <a:latin typeface="Bookman Old Style" panose="02050604050505020204" pitchFamily="18" charset="0"/>
              </a:rPr>
              <a:t>Exercises FAITH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dirty="0">
                <a:solidFill>
                  <a:prstClr val="black"/>
                </a:solidFill>
                <a:latin typeface="Bookman Old Style" panose="02050604050505020204" pitchFamily="18" charset="0"/>
              </a:rPr>
              <a:t>to combat FEAR: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Tree>
    <p:extLst>
      <p:ext uri="{BB962C8B-B14F-4D97-AF65-F5344CB8AC3E}">
        <p14:creationId xmlns:p14="http://schemas.microsoft.com/office/powerpoint/2010/main" val="3023490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Isa.37:14 Hezekiah received the letter from the messengers and read it. Then he went up to the temple of the Lord and spread it out before the Lord. 15 And Hezekiah prayed to the Lord: 16 “Lord Almighty, the God of Israel, enthroned between the cherubim, you alone are God over all the kingdoms of the earth. You have made heaven and earth.</a:t>
            </a:r>
          </a:p>
        </p:txBody>
      </p:sp>
    </p:spTree>
    <p:extLst>
      <p:ext uri="{BB962C8B-B14F-4D97-AF65-F5344CB8AC3E}">
        <p14:creationId xmlns:p14="http://schemas.microsoft.com/office/powerpoint/2010/main" val="2014651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Isa.37:17 Give ear, Lord, and hear; open your eyes, Lord, and see; listen to all the words Sennacherib has sent to ridicule the living God.</a:t>
            </a:r>
          </a:p>
          <a:p>
            <a:pPr lvl="0"/>
            <a:r>
              <a:rPr lang="en-US" sz="4800" dirty="0">
                <a:latin typeface="Bookman Old Style" panose="02050604050505020204" pitchFamily="18" charset="0"/>
              </a:rPr>
              <a:t>18 “It is true, Lord, that the Assyrian kings have laid waste all these peoples and their lands.</a:t>
            </a:r>
          </a:p>
        </p:txBody>
      </p:sp>
    </p:spTree>
    <p:extLst>
      <p:ext uri="{BB962C8B-B14F-4D97-AF65-F5344CB8AC3E}">
        <p14:creationId xmlns:p14="http://schemas.microsoft.com/office/powerpoint/2010/main" val="40225173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Isa.37:19 They have thrown their gods into the fire and destroyed them, for they were not gods but only wood and stone, fashioned by human hands. 20 Now, Lord our God, deliver us from his hand, so that all the kingdoms of the earth may know that you, Lord, are the only God.”</a:t>
            </a:r>
          </a:p>
        </p:txBody>
      </p:sp>
    </p:spTree>
    <p:extLst>
      <p:ext uri="{BB962C8B-B14F-4D97-AF65-F5344CB8AC3E}">
        <p14:creationId xmlns:p14="http://schemas.microsoft.com/office/powerpoint/2010/main" val="2321372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Hezekiah took the letter “…and spread it before the Lord” (37:14). </a:t>
            </a:r>
          </a:p>
        </p:txBody>
      </p:sp>
      <p:pic>
        <p:nvPicPr>
          <p:cNvPr id="2" name="Picture 1">
            <a:extLst>
              <a:ext uri="{FF2B5EF4-FFF2-40B4-BE49-F238E27FC236}">
                <a16:creationId xmlns:a16="http://schemas.microsoft.com/office/drawing/2014/main" id="{A87E3C50-45E8-4AC3-8FB3-8B0BE96A89CB}"/>
              </a:ext>
            </a:extLst>
          </p:cNvPr>
          <p:cNvPicPr>
            <a:picLocks noChangeAspect="1"/>
          </p:cNvPicPr>
          <p:nvPr/>
        </p:nvPicPr>
        <p:blipFill>
          <a:blip r:embed="rId3"/>
          <a:stretch>
            <a:fillRect/>
          </a:stretch>
        </p:blipFill>
        <p:spPr>
          <a:xfrm>
            <a:off x="2059497" y="1356307"/>
            <a:ext cx="7620000" cy="4933950"/>
          </a:xfrm>
          <a:prstGeom prst="rect">
            <a:avLst/>
          </a:prstGeom>
        </p:spPr>
      </p:pic>
    </p:spTree>
    <p:extLst>
      <p:ext uri="{BB962C8B-B14F-4D97-AF65-F5344CB8AC3E}">
        <p14:creationId xmlns:p14="http://schemas.microsoft.com/office/powerpoint/2010/main" val="611384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dirty="0">
                <a:solidFill>
                  <a:prstClr val="black"/>
                </a:solidFill>
                <a:latin typeface="Bookman Old Style" panose="02050604050505020204" pitchFamily="18" charset="0"/>
              </a:rPr>
              <a:t>Hezekiah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4800" dirty="0">
              <a:solidFill>
                <a:prstClr val="black"/>
              </a:solidFill>
              <a:latin typeface="Bookman Old Style" panose="020506040505050202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dirty="0">
                <a:solidFill>
                  <a:prstClr val="black"/>
                </a:solidFill>
                <a:latin typeface="Bookman Old Style" panose="02050604050505020204" pitchFamily="18" charset="0"/>
              </a:rPr>
              <a:t>Receives God’s Favor: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Tree>
    <p:extLst>
      <p:ext uri="{BB962C8B-B14F-4D97-AF65-F5344CB8AC3E}">
        <p14:creationId xmlns:p14="http://schemas.microsoft.com/office/powerpoint/2010/main" val="335193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Isa.37:30 “This will be the sign for you, Hezekiah: “This year you will eat what grows by itself, and the second year what springs from that. But in the third year sow and reap, plant vineyards and eat their fruit. 31 Once more a remnant of the kingdom of Judah will take root below and bear fruit above.”</a:t>
            </a:r>
          </a:p>
        </p:txBody>
      </p:sp>
    </p:spTree>
    <p:extLst>
      <p:ext uri="{BB962C8B-B14F-4D97-AF65-F5344CB8AC3E}">
        <p14:creationId xmlns:p14="http://schemas.microsoft.com/office/powerpoint/2010/main" val="33229832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dirty="0">
                <a:solidFill>
                  <a:prstClr val="black"/>
                </a:solidFill>
                <a:latin typeface="Bookman Old Style" panose="02050604050505020204" pitchFamily="18" charset="0"/>
              </a:rPr>
              <a:t>Hezekiah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4800" dirty="0">
              <a:solidFill>
                <a:prstClr val="black"/>
              </a:solidFill>
              <a:latin typeface="Bookman Old Style" panose="020506040505050202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dirty="0">
                <a:solidFill>
                  <a:prstClr val="black"/>
                </a:solidFill>
                <a:latin typeface="Bookman Old Style" panose="02050604050505020204" pitchFamily="18" charset="0"/>
              </a:rPr>
              <a:t>Receives Promise of God’s Protection: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Tree>
    <p:extLst>
      <p:ext uri="{BB962C8B-B14F-4D97-AF65-F5344CB8AC3E}">
        <p14:creationId xmlns:p14="http://schemas.microsoft.com/office/powerpoint/2010/main" val="909881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The Bible Project: ISAIAH</a:t>
            </a:r>
          </a:p>
          <a:p>
            <a:pPr lvl="0"/>
            <a:endParaRPr lang="en-US" sz="4800" dirty="0">
              <a:latin typeface="Bookman Old Style" panose="02050604050505020204" pitchFamily="18" charset="0"/>
            </a:endParaRPr>
          </a:p>
        </p:txBody>
      </p:sp>
      <p:pic>
        <p:nvPicPr>
          <p:cNvPr id="5" name="Picture 4">
            <a:extLst>
              <a:ext uri="{FF2B5EF4-FFF2-40B4-BE49-F238E27FC236}">
                <a16:creationId xmlns:a16="http://schemas.microsoft.com/office/drawing/2014/main" id="{97936C7B-9F1F-4956-A82C-06DA1DCCC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 y="2262"/>
            <a:ext cx="12187977" cy="6855737"/>
          </a:xfrm>
          <a:prstGeom prst="rect">
            <a:avLst/>
          </a:prstGeom>
        </p:spPr>
      </p:pic>
    </p:spTree>
    <p:extLst>
      <p:ext uri="{BB962C8B-B14F-4D97-AF65-F5344CB8AC3E}">
        <p14:creationId xmlns:p14="http://schemas.microsoft.com/office/powerpoint/2010/main" val="35364325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Isa.37:33 “Therefore this is what the Lord says concerning the king of Assyria: “He will not enter this city or shoot an arrow here. He will not come before it with shield or build a siege ramp against it. 34 By the way that he came he will return; he will not enter this city,” declares the Lord. 35 For I will defend this city to save it for mine own sake, and for my servant David’s sake.”</a:t>
            </a:r>
          </a:p>
          <a:p>
            <a:pPr lvl="0"/>
            <a:endParaRPr lang="en-US" sz="4800" dirty="0">
              <a:latin typeface="Bookman Old Style" panose="02050604050505020204" pitchFamily="18" charset="0"/>
            </a:endParaRPr>
          </a:p>
        </p:txBody>
      </p:sp>
    </p:spTree>
    <p:extLst>
      <p:ext uri="{BB962C8B-B14F-4D97-AF65-F5344CB8AC3E}">
        <p14:creationId xmlns:p14="http://schemas.microsoft.com/office/powerpoint/2010/main" val="13708317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dirty="0">
                <a:solidFill>
                  <a:prstClr val="black"/>
                </a:solidFill>
                <a:latin typeface="Bookman Old Style" panose="02050604050505020204" pitchFamily="18" charset="0"/>
              </a:rPr>
              <a:t>Hezekiah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4800" dirty="0">
              <a:solidFill>
                <a:prstClr val="black"/>
              </a:solidFill>
              <a:latin typeface="Bookman Old Style" panose="020506040505050202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800" dirty="0">
                <a:solidFill>
                  <a:prstClr val="black"/>
                </a:solidFill>
                <a:latin typeface="Bookman Old Style" panose="02050604050505020204" pitchFamily="18" charset="0"/>
              </a:rPr>
              <a:t>The enemy is defeated: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Tree>
    <p:extLst>
      <p:ext uri="{BB962C8B-B14F-4D97-AF65-F5344CB8AC3E}">
        <p14:creationId xmlns:p14="http://schemas.microsoft.com/office/powerpoint/2010/main" val="11994436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Isa.37:36 Then the angel of the Lord went out and put to death a hundred and eighty-five thousand in the Assyrian camp. When the people got up the next morning—there were all the dead bodies! 37 So Sennacherib king of Assyria broke camp and withdrew. He returned to Nineveh and stayed there.</a:t>
            </a:r>
          </a:p>
        </p:txBody>
      </p:sp>
    </p:spTree>
    <p:extLst>
      <p:ext uri="{BB962C8B-B14F-4D97-AF65-F5344CB8AC3E}">
        <p14:creationId xmlns:p14="http://schemas.microsoft.com/office/powerpoint/2010/main" val="4107548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Isa.37:38 One day, while he was worshiping in the temple of his god </a:t>
            </a:r>
            <a:r>
              <a:rPr lang="en-US" sz="4800" dirty="0" err="1">
                <a:latin typeface="Bookman Old Style" panose="02050604050505020204" pitchFamily="18" charset="0"/>
              </a:rPr>
              <a:t>Nisrok</a:t>
            </a:r>
            <a:r>
              <a:rPr lang="en-US" sz="4800" dirty="0">
                <a:latin typeface="Bookman Old Style" panose="02050604050505020204" pitchFamily="18" charset="0"/>
              </a:rPr>
              <a:t>, his sons </a:t>
            </a:r>
            <a:r>
              <a:rPr lang="en-US" sz="4800" dirty="0" err="1">
                <a:latin typeface="Bookman Old Style" panose="02050604050505020204" pitchFamily="18" charset="0"/>
              </a:rPr>
              <a:t>Adrammelek</a:t>
            </a:r>
            <a:r>
              <a:rPr lang="en-US" sz="4800" dirty="0">
                <a:latin typeface="Bookman Old Style" panose="02050604050505020204" pitchFamily="18" charset="0"/>
              </a:rPr>
              <a:t> and </a:t>
            </a:r>
            <a:r>
              <a:rPr lang="en-US" sz="4800" dirty="0" err="1">
                <a:latin typeface="Bookman Old Style" panose="02050604050505020204" pitchFamily="18" charset="0"/>
              </a:rPr>
              <a:t>Sharezer</a:t>
            </a:r>
            <a:r>
              <a:rPr lang="en-US" sz="4800" dirty="0">
                <a:latin typeface="Bookman Old Style" panose="02050604050505020204" pitchFamily="18" charset="0"/>
              </a:rPr>
              <a:t> killed him with the sword, and they escaped to the land of Ararat. And Esarhaddon his son succeeded him as king.</a:t>
            </a:r>
          </a:p>
          <a:p>
            <a:pPr lvl="0"/>
            <a:endParaRPr lang="en-US" sz="4800" dirty="0">
              <a:latin typeface="Bookman Old Style" panose="02050604050505020204" pitchFamily="18" charset="0"/>
            </a:endParaRPr>
          </a:p>
        </p:txBody>
      </p:sp>
    </p:spTree>
    <p:extLst>
      <p:ext uri="{BB962C8B-B14F-4D97-AF65-F5344CB8AC3E}">
        <p14:creationId xmlns:p14="http://schemas.microsoft.com/office/powerpoint/2010/main" val="4175845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Do not live in </a:t>
            </a:r>
          </a:p>
          <a:p>
            <a:pPr lvl="0"/>
            <a:r>
              <a:rPr lang="en-US" sz="4800" dirty="0">
                <a:latin typeface="Bookman Old Style" panose="02050604050505020204" pitchFamily="18" charset="0"/>
              </a:rPr>
              <a:t>FEAR</a:t>
            </a:r>
          </a:p>
          <a:p>
            <a:pPr lvl="0"/>
            <a:r>
              <a:rPr lang="en-US" sz="4800" dirty="0">
                <a:latin typeface="Bookman Old Style" panose="02050604050505020204" pitchFamily="18" charset="0"/>
              </a:rPr>
              <a:t>But live in </a:t>
            </a:r>
          </a:p>
          <a:p>
            <a:pPr lvl="0"/>
            <a:r>
              <a:rPr lang="en-US" sz="4800" dirty="0">
                <a:latin typeface="Bookman Old Style" panose="02050604050505020204" pitchFamily="18" charset="0"/>
              </a:rPr>
              <a:t>FAITH.</a:t>
            </a:r>
          </a:p>
          <a:p>
            <a:pPr lvl="0"/>
            <a:endParaRPr lang="en-US" sz="4800" dirty="0">
              <a:latin typeface="Bookman Old Style" panose="02050604050505020204" pitchFamily="18" charset="0"/>
            </a:endParaRPr>
          </a:p>
        </p:txBody>
      </p:sp>
    </p:spTree>
    <p:extLst>
      <p:ext uri="{BB962C8B-B14F-4D97-AF65-F5344CB8AC3E}">
        <p14:creationId xmlns:p14="http://schemas.microsoft.com/office/powerpoint/2010/main" val="211100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Rev 21: To the thirsty I will give water without cost from the spring of the water of life. 7 Those who are victorious will inherit all this, and I will be their God and they will be my children. 8 But the cowardly, the unbelieving, the vile, the murderers, the sexually immoral, those who practice magic arts, the idolaters and all liars—they will be consigned to the fiery lake of burning sulfur. This is the second death.”</a:t>
            </a:r>
          </a:p>
        </p:txBody>
      </p:sp>
    </p:spTree>
    <p:extLst>
      <p:ext uri="{BB962C8B-B14F-4D97-AF65-F5344CB8AC3E}">
        <p14:creationId xmlns:p14="http://schemas.microsoft.com/office/powerpoint/2010/main" val="29245645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Do not live in </a:t>
            </a:r>
          </a:p>
          <a:p>
            <a:pPr lvl="0"/>
            <a:r>
              <a:rPr lang="en-US" sz="4800" dirty="0">
                <a:latin typeface="Bookman Old Style" panose="02050604050505020204" pitchFamily="18" charset="0"/>
              </a:rPr>
              <a:t>FEAR</a:t>
            </a:r>
          </a:p>
          <a:p>
            <a:pPr lvl="0"/>
            <a:r>
              <a:rPr lang="en-US" sz="4800" dirty="0">
                <a:latin typeface="Bookman Old Style" panose="02050604050505020204" pitchFamily="18" charset="0"/>
              </a:rPr>
              <a:t>But live in </a:t>
            </a:r>
          </a:p>
          <a:p>
            <a:pPr lvl="0"/>
            <a:r>
              <a:rPr lang="en-US" sz="4800" dirty="0">
                <a:latin typeface="Bookman Old Style" panose="02050604050505020204" pitchFamily="18" charset="0"/>
              </a:rPr>
              <a:t>FAITH.</a:t>
            </a:r>
          </a:p>
          <a:p>
            <a:pPr lvl="0"/>
            <a:endParaRPr lang="en-US" sz="4800" dirty="0">
              <a:latin typeface="Bookman Old Style" panose="02050604050505020204" pitchFamily="18" charset="0"/>
            </a:endParaRPr>
          </a:p>
        </p:txBody>
      </p:sp>
      <p:pic>
        <p:nvPicPr>
          <p:cNvPr id="5" name="Picture 4">
            <a:extLst>
              <a:ext uri="{FF2B5EF4-FFF2-40B4-BE49-F238E27FC236}">
                <a16:creationId xmlns:a16="http://schemas.microsoft.com/office/drawing/2014/main" id="{82F4514B-0EBC-4845-9429-6A640E156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16" y="-1"/>
            <a:ext cx="3857625" cy="6858000"/>
          </a:xfrm>
          <a:prstGeom prst="rect">
            <a:avLst/>
          </a:prstGeom>
        </p:spPr>
      </p:pic>
    </p:spTree>
    <p:extLst>
      <p:ext uri="{BB962C8B-B14F-4D97-AF65-F5344CB8AC3E}">
        <p14:creationId xmlns:p14="http://schemas.microsoft.com/office/powerpoint/2010/main" val="24449623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Do not live in </a:t>
            </a:r>
          </a:p>
          <a:p>
            <a:pPr lvl="0"/>
            <a:r>
              <a:rPr lang="en-US" sz="4800" dirty="0">
                <a:latin typeface="Bookman Old Style" panose="02050604050505020204" pitchFamily="18" charset="0"/>
              </a:rPr>
              <a:t>FEAR</a:t>
            </a:r>
          </a:p>
          <a:p>
            <a:pPr lvl="0"/>
            <a:r>
              <a:rPr lang="en-US" sz="4800" dirty="0">
                <a:latin typeface="Bookman Old Style" panose="02050604050505020204" pitchFamily="18" charset="0"/>
              </a:rPr>
              <a:t>But live in </a:t>
            </a:r>
          </a:p>
          <a:p>
            <a:pPr lvl="0"/>
            <a:r>
              <a:rPr lang="en-US" sz="4800" dirty="0">
                <a:latin typeface="Bookman Old Style" panose="02050604050505020204" pitchFamily="18" charset="0"/>
              </a:rPr>
              <a:t>FAITH.</a:t>
            </a:r>
          </a:p>
          <a:p>
            <a:pPr lvl="0"/>
            <a:endParaRPr lang="en-US" sz="4800" dirty="0">
              <a:latin typeface="Bookman Old Style" panose="02050604050505020204" pitchFamily="18" charset="0"/>
            </a:endParaRPr>
          </a:p>
        </p:txBody>
      </p:sp>
      <p:pic>
        <p:nvPicPr>
          <p:cNvPr id="5" name="Picture 4">
            <a:extLst>
              <a:ext uri="{FF2B5EF4-FFF2-40B4-BE49-F238E27FC236}">
                <a16:creationId xmlns:a16="http://schemas.microsoft.com/office/drawing/2014/main" id="{82F4514B-0EBC-4845-9429-6A640E156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16" y="-1"/>
            <a:ext cx="3857625" cy="6858000"/>
          </a:xfrm>
          <a:prstGeom prst="rect">
            <a:avLst/>
          </a:prstGeom>
        </p:spPr>
      </p:pic>
      <p:pic>
        <p:nvPicPr>
          <p:cNvPr id="2" name="Picture 1">
            <a:extLst>
              <a:ext uri="{FF2B5EF4-FFF2-40B4-BE49-F238E27FC236}">
                <a16:creationId xmlns:a16="http://schemas.microsoft.com/office/drawing/2014/main" id="{2DA7C0D6-1EFB-4BAD-9F22-974514D043EC}"/>
              </a:ext>
            </a:extLst>
          </p:cNvPr>
          <p:cNvPicPr>
            <a:picLocks noChangeAspect="1"/>
          </p:cNvPicPr>
          <p:nvPr/>
        </p:nvPicPr>
        <p:blipFill>
          <a:blip r:embed="rId4"/>
          <a:stretch>
            <a:fillRect/>
          </a:stretch>
        </p:blipFill>
        <p:spPr>
          <a:xfrm>
            <a:off x="7189364" y="2230881"/>
            <a:ext cx="5083729" cy="3900174"/>
          </a:xfrm>
          <a:prstGeom prst="rect">
            <a:avLst/>
          </a:prstGeom>
        </p:spPr>
      </p:pic>
    </p:spTree>
    <p:extLst>
      <p:ext uri="{BB962C8B-B14F-4D97-AF65-F5344CB8AC3E}">
        <p14:creationId xmlns:p14="http://schemas.microsoft.com/office/powerpoint/2010/main" val="2098337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Do not live in </a:t>
            </a:r>
          </a:p>
          <a:p>
            <a:pPr lvl="0"/>
            <a:r>
              <a:rPr lang="en-US" sz="4800" dirty="0">
                <a:latin typeface="Bookman Old Style" panose="02050604050505020204" pitchFamily="18" charset="0"/>
              </a:rPr>
              <a:t>FEAR</a:t>
            </a:r>
          </a:p>
          <a:p>
            <a:pPr lvl="0"/>
            <a:r>
              <a:rPr lang="en-US" sz="4800" dirty="0">
                <a:latin typeface="Bookman Old Style" panose="02050604050505020204" pitchFamily="18" charset="0"/>
              </a:rPr>
              <a:t>But live in </a:t>
            </a:r>
          </a:p>
          <a:p>
            <a:pPr lvl="0"/>
            <a:r>
              <a:rPr lang="en-US" sz="4800" dirty="0">
                <a:latin typeface="Bookman Old Style" panose="02050604050505020204" pitchFamily="18" charset="0"/>
              </a:rPr>
              <a:t>FAITH.</a:t>
            </a:r>
          </a:p>
          <a:p>
            <a:pPr lvl="0"/>
            <a:endParaRPr lang="en-US" sz="4800" dirty="0">
              <a:latin typeface="Bookman Old Style" panose="02050604050505020204" pitchFamily="18" charset="0"/>
            </a:endParaRPr>
          </a:p>
        </p:txBody>
      </p:sp>
      <p:pic>
        <p:nvPicPr>
          <p:cNvPr id="5" name="Picture 4">
            <a:extLst>
              <a:ext uri="{FF2B5EF4-FFF2-40B4-BE49-F238E27FC236}">
                <a16:creationId xmlns:a16="http://schemas.microsoft.com/office/drawing/2014/main" id="{82F4514B-0EBC-4845-9429-6A640E156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16" y="-1"/>
            <a:ext cx="3857625" cy="6858000"/>
          </a:xfrm>
          <a:prstGeom prst="rect">
            <a:avLst/>
          </a:prstGeom>
        </p:spPr>
      </p:pic>
      <p:pic>
        <p:nvPicPr>
          <p:cNvPr id="2" name="Picture 1">
            <a:extLst>
              <a:ext uri="{FF2B5EF4-FFF2-40B4-BE49-F238E27FC236}">
                <a16:creationId xmlns:a16="http://schemas.microsoft.com/office/drawing/2014/main" id="{2DA7C0D6-1EFB-4BAD-9F22-974514D043EC}"/>
              </a:ext>
            </a:extLst>
          </p:cNvPr>
          <p:cNvPicPr>
            <a:picLocks noChangeAspect="1"/>
          </p:cNvPicPr>
          <p:nvPr/>
        </p:nvPicPr>
        <p:blipFill>
          <a:blip r:embed="rId4"/>
          <a:stretch>
            <a:fillRect/>
          </a:stretch>
        </p:blipFill>
        <p:spPr>
          <a:xfrm>
            <a:off x="7189364" y="2230881"/>
            <a:ext cx="5083729" cy="3900174"/>
          </a:xfrm>
          <a:prstGeom prst="rect">
            <a:avLst/>
          </a:prstGeom>
        </p:spPr>
      </p:pic>
      <p:pic>
        <p:nvPicPr>
          <p:cNvPr id="6" name="Picture 5">
            <a:extLst>
              <a:ext uri="{FF2B5EF4-FFF2-40B4-BE49-F238E27FC236}">
                <a16:creationId xmlns:a16="http://schemas.microsoft.com/office/drawing/2014/main" id="{88A55770-93A4-44C8-A7B0-23ABD67211B1}"/>
              </a:ext>
            </a:extLst>
          </p:cNvPr>
          <p:cNvPicPr>
            <a:picLocks noChangeAspect="1"/>
          </p:cNvPicPr>
          <p:nvPr/>
        </p:nvPicPr>
        <p:blipFill>
          <a:blip r:embed="rId5"/>
          <a:stretch>
            <a:fillRect/>
          </a:stretch>
        </p:blipFill>
        <p:spPr>
          <a:xfrm>
            <a:off x="3095539" y="4051883"/>
            <a:ext cx="4753648" cy="2442644"/>
          </a:xfrm>
          <a:prstGeom prst="rect">
            <a:avLst/>
          </a:prstGeom>
        </p:spPr>
      </p:pic>
    </p:spTree>
    <p:extLst>
      <p:ext uri="{BB962C8B-B14F-4D97-AF65-F5344CB8AC3E}">
        <p14:creationId xmlns:p14="http://schemas.microsoft.com/office/powerpoint/2010/main" val="39932527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Bible Project</a:t>
            </a:r>
          </a:p>
          <a:p>
            <a:pPr lvl="0"/>
            <a:endParaRPr lang="en-US" sz="4800" dirty="0">
              <a:latin typeface="Bookman Old Style" panose="02050604050505020204" pitchFamily="18" charset="0"/>
            </a:endParaRPr>
          </a:p>
          <a:p>
            <a:pPr lvl="0"/>
            <a:r>
              <a:rPr lang="en-US" sz="4800" dirty="0">
                <a:latin typeface="Bookman Old Style" panose="02050604050505020204" pitchFamily="18" charset="0"/>
              </a:rPr>
              <a:t>Isaiah part 2:</a:t>
            </a:r>
          </a:p>
          <a:p>
            <a:pPr lvl="0"/>
            <a:r>
              <a:rPr lang="en-US" dirty="0">
                <a:latin typeface="Bookman Old Style" panose="02050604050505020204" pitchFamily="18" charset="0"/>
              </a:rPr>
              <a:t>(~8 minutes)</a:t>
            </a:r>
          </a:p>
          <a:p>
            <a:pPr lvl="0"/>
            <a:endParaRPr lang="en-US" sz="4800" dirty="0">
              <a:latin typeface="Bookman Old Style" panose="02050604050505020204" pitchFamily="18" charset="0"/>
            </a:endParaRPr>
          </a:p>
          <a:p>
            <a:pPr lvl="0"/>
            <a:r>
              <a:rPr lang="en-US" sz="4800" dirty="0">
                <a:latin typeface="Bookman Old Style" panose="02050604050505020204" pitchFamily="18" charset="0"/>
              </a:rPr>
              <a:t>https://www.youtube.com/watch?v=_TzdEPuqgQg</a:t>
            </a:r>
          </a:p>
          <a:p>
            <a:pPr lvl="0"/>
            <a:endParaRPr lang="en-US" sz="4800" dirty="0">
              <a:latin typeface="Bookman Old Style" panose="02050604050505020204" pitchFamily="18" charset="0"/>
            </a:endParaRPr>
          </a:p>
        </p:txBody>
      </p:sp>
    </p:spTree>
    <p:extLst>
      <p:ext uri="{BB962C8B-B14F-4D97-AF65-F5344CB8AC3E}">
        <p14:creationId xmlns:p14="http://schemas.microsoft.com/office/powerpoint/2010/main" val="1717325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John 16:33</a:t>
            </a:r>
          </a:p>
          <a:p>
            <a:pPr lvl="0"/>
            <a:r>
              <a:rPr lang="en-US" sz="4800" dirty="0">
                <a:latin typeface="Bookman Old Style" panose="02050604050505020204" pitchFamily="18" charset="0"/>
              </a:rPr>
              <a:t>“In the world you will have tribulation: but be of good cheer; I have overcome the world.”</a:t>
            </a:r>
          </a:p>
        </p:txBody>
      </p:sp>
    </p:spTree>
    <p:extLst>
      <p:ext uri="{BB962C8B-B14F-4D97-AF65-F5344CB8AC3E}">
        <p14:creationId xmlns:p14="http://schemas.microsoft.com/office/powerpoint/2010/main" val="1055763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John 16:33</a:t>
            </a:r>
          </a:p>
          <a:p>
            <a:pPr lvl="0"/>
            <a:r>
              <a:rPr lang="en-US" sz="4800" dirty="0">
                <a:latin typeface="Bookman Old Style" panose="02050604050505020204" pitchFamily="18" charset="0"/>
              </a:rPr>
              <a:t>“In the world you will have tribulation: but be of good cheer; I have overcome the world.”</a:t>
            </a:r>
          </a:p>
        </p:txBody>
      </p:sp>
      <p:pic>
        <p:nvPicPr>
          <p:cNvPr id="5" name="Picture 4">
            <a:extLst>
              <a:ext uri="{FF2B5EF4-FFF2-40B4-BE49-F238E27FC236}">
                <a16:creationId xmlns:a16="http://schemas.microsoft.com/office/drawing/2014/main" id="{101B7A05-E60B-4313-B3A1-D6E8AC7BB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0937" y="-67112"/>
            <a:ext cx="5715000" cy="4152900"/>
          </a:xfrm>
          <a:prstGeom prst="rect">
            <a:avLst/>
          </a:prstGeom>
        </p:spPr>
      </p:pic>
      <p:pic>
        <p:nvPicPr>
          <p:cNvPr id="10" name="Picture 9">
            <a:extLst>
              <a:ext uri="{FF2B5EF4-FFF2-40B4-BE49-F238E27FC236}">
                <a16:creationId xmlns:a16="http://schemas.microsoft.com/office/drawing/2014/main" id="{1066DD6C-4AAC-4BD1-9C07-D6F05E0C5C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0937" y="3082181"/>
            <a:ext cx="5715000" cy="3876487"/>
          </a:xfrm>
          <a:prstGeom prst="rect">
            <a:avLst/>
          </a:prstGeom>
        </p:spPr>
      </p:pic>
    </p:spTree>
    <p:extLst>
      <p:ext uri="{BB962C8B-B14F-4D97-AF65-F5344CB8AC3E}">
        <p14:creationId xmlns:p14="http://schemas.microsoft.com/office/powerpoint/2010/main" val="98583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Hezekiah</a:t>
            </a:r>
          </a:p>
          <a:p>
            <a:pPr lvl="0"/>
            <a:endParaRPr lang="en-US" sz="4800" dirty="0">
              <a:latin typeface="Bookman Old Style" panose="02050604050505020204" pitchFamily="18" charset="0"/>
            </a:endParaRPr>
          </a:p>
        </p:txBody>
      </p:sp>
      <p:pic>
        <p:nvPicPr>
          <p:cNvPr id="5" name="Picture 4">
            <a:extLst>
              <a:ext uri="{FF2B5EF4-FFF2-40B4-BE49-F238E27FC236}">
                <a16:creationId xmlns:a16="http://schemas.microsoft.com/office/drawing/2014/main" id="{F24DB23F-609D-4D0B-AB45-59F373778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303" y="984196"/>
            <a:ext cx="8369482" cy="5873804"/>
          </a:xfrm>
          <a:prstGeom prst="rect">
            <a:avLst/>
          </a:prstGeom>
        </p:spPr>
      </p:pic>
      <p:pic>
        <p:nvPicPr>
          <p:cNvPr id="9" name="Picture 8">
            <a:extLst>
              <a:ext uri="{FF2B5EF4-FFF2-40B4-BE49-F238E27FC236}">
                <a16:creationId xmlns:a16="http://schemas.microsoft.com/office/drawing/2014/main" id="{0CFDDD92-3732-46A5-9A35-8EEC643A8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5532" y="303839"/>
            <a:ext cx="4857750" cy="4857750"/>
          </a:xfrm>
          <a:prstGeom prst="rect">
            <a:avLst/>
          </a:prstGeom>
        </p:spPr>
      </p:pic>
    </p:spTree>
    <p:extLst>
      <p:ext uri="{BB962C8B-B14F-4D97-AF65-F5344CB8AC3E}">
        <p14:creationId xmlns:p14="http://schemas.microsoft.com/office/powerpoint/2010/main" val="802012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
            <a:ext cx="12192001" cy="5697422"/>
          </a:xfrm>
        </p:spPr>
        <p:txBody>
          <a:bodyPr>
            <a:normAutofit/>
          </a:bodyPr>
          <a:lstStyle/>
          <a:p>
            <a:endParaRPr lang="en-US" sz="5000" dirty="0">
              <a:solidFill>
                <a:srgbClr val="FF0000"/>
              </a:solidFill>
            </a:endParaRPr>
          </a:p>
          <a:p>
            <a:endParaRPr lang="en-US" sz="5000" dirty="0">
              <a:solidFill>
                <a:srgbClr val="FF0000"/>
              </a:solidFill>
            </a:endParaRPr>
          </a:p>
          <a:p>
            <a:endParaRPr lang="en-US" sz="5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4239"/>
            <a:ext cx="12187977" cy="943761"/>
          </a:xfrm>
          <a:prstGeom prst="rect">
            <a:avLst/>
          </a:prstGeom>
        </p:spPr>
      </p:pic>
      <p:sp>
        <p:nvSpPr>
          <p:cNvPr id="7" name="Subtitle 2"/>
          <p:cNvSpPr txBox="1">
            <a:spLocks/>
          </p:cNvSpPr>
          <p:nvPr/>
        </p:nvSpPr>
        <p:spPr>
          <a:xfrm>
            <a:off x="-15551" y="40435"/>
            <a:ext cx="12187977" cy="5873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4800" dirty="0">
                <a:latin typeface="Bookman Old Style" panose="02050604050505020204" pitchFamily="18" charset="0"/>
              </a:rPr>
              <a:t>Fear was born out of the enemy’s threats.</a:t>
            </a:r>
          </a:p>
        </p:txBody>
      </p:sp>
    </p:spTree>
    <p:extLst>
      <p:ext uri="{BB962C8B-B14F-4D97-AF65-F5344CB8AC3E}">
        <p14:creationId xmlns:p14="http://schemas.microsoft.com/office/powerpoint/2010/main" val="40449477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16198</TotalTime>
  <Words>2240</Words>
  <Application>Microsoft Office PowerPoint</Application>
  <PresentationFormat>Widescreen</PresentationFormat>
  <Paragraphs>181</Paragraphs>
  <Slides>59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PMingLiU-ExtB</vt:lpstr>
      <vt:lpstr>Arial</vt:lpstr>
      <vt:lpstr>Bookman Old Style</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Telgren</dc:creator>
  <cp:lastModifiedBy>Jim Telgren</cp:lastModifiedBy>
  <cp:revision>229</cp:revision>
  <dcterms:created xsi:type="dcterms:W3CDTF">2015-11-01T08:50:58Z</dcterms:created>
  <dcterms:modified xsi:type="dcterms:W3CDTF">2018-02-11T13:11:56Z</dcterms:modified>
</cp:coreProperties>
</file>